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57" r:id="rId5"/>
    <p:sldId id="25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44D"/>
    <a:srgbClr val="FD5BEE"/>
    <a:srgbClr val="9639FD"/>
    <a:srgbClr val="297BFF"/>
    <a:srgbClr val="B6FEFE"/>
    <a:srgbClr val="94FC9B"/>
    <a:srgbClr val="E8FC94"/>
    <a:srgbClr val="FA0000"/>
    <a:srgbClr val="8BB36E"/>
    <a:srgbClr val="FA3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F098E-BBA7-4CC3-8861-E2083C5822BC}" v="21" dt="2020-03-12T15:25:10.883"/>
    <p1510:client id="{6E6D3CBB-D8C9-4EA6-92BF-411EDFDDC99C}" v="212" dt="2020-03-12T08:45:26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n Jun" userId="b9b2384c46af58b4" providerId="LiveId" clId="{22BF098E-BBA7-4CC3-8861-E2083C5822BC}"/>
    <pc:docChg chg="undo custSel modSld">
      <pc:chgData name="Boon Jun" userId="b9b2384c46af58b4" providerId="LiveId" clId="{22BF098E-BBA7-4CC3-8861-E2083C5822BC}" dt="2020-03-12T15:25:29.485" v="106" actId="20577"/>
      <pc:docMkLst>
        <pc:docMk/>
      </pc:docMkLst>
      <pc:sldChg chg="modSp">
        <pc:chgData name="Boon Jun" userId="b9b2384c46af58b4" providerId="LiveId" clId="{22BF098E-BBA7-4CC3-8861-E2083C5822BC}" dt="2020-03-12T11:27:34.426" v="16" actId="20577"/>
        <pc:sldMkLst>
          <pc:docMk/>
          <pc:sldMk cId="1810619685" sldId="269"/>
        </pc:sldMkLst>
        <pc:spChg chg="mod">
          <ac:chgData name="Boon Jun" userId="b9b2384c46af58b4" providerId="LiveId" clId="{22BF098E-BBA7-4CC3-8861-E2083C5822BC}" dt="2020-03-12T11:27:34.426" v="16" actId="20577"/>
          <ac:spMkLst>
            <pc:docMk/>
            <pc:sldMk cId="1810619685" sldId="269"/>
            <ac:spMk id="7" creationId="{606EA776-E3E7-4A06-B268-70B0D1FCD39E}"/>
          </ac:spMkLst>
        </pc:spChg>
      </pc:sldChg>
      <pc:sldChg chg="modSp">
        <pc:chgData name="Boon Jun" userId="b9b2384c46af58b4" providerId="LiveId" clId="{22BF098E-BBA7-4CC3-8861-E2083C5822BC}" dt="2020-03-12T11:26:51.772" v="11" actId="20577"/>
        <pc:sldMkLst>
          <pc:docMk/>
          <pc:sldMk cId="1066985137" sldId="270"/>
        </pc:sldMkLst>
        <pc:spChg chg="mod">
          <ac:chgData name="Boon Jun" userId="b9b2384c46af58b4" providerId="LiveId" clId="{22BF098E-BBA7-4CC3-8861-E2083C5822BC}" dt="2020-03-12T11:26:51.772" v="11" actId="20577"/>
          <ac:spMkLst>
            <pc:docMk/>
            <pc:sldMk cId="1066985137" sldId="270"/>
            <ac:spMk id="10" creationId="{8477B866-EDBB-4445-B471-824426A335FE}"/>
          </ac:spMkLst>
        </pc:spChg>
      </pc:sldChg>
      <pc:sldChg chg="addSp delSp modSp">
        <pc:chgData name="Boon Jun" userId="b9b2384c46af58b4" providerId="LiveId" clId="{22BF098E-BBA7-4CC3-8861-E2083C5822BC}" dt="2020-03-12T13:48:12.258" v="41" actId="14100"/>
        <pc:sldMkLst>
          <pc:docMk/>
          <pc:sldMk cId="1213343671" sldId="275"/>
        </pc:sldMkLst>
        <pc:spChg chg="ord">
          <ac:chgData name="Boon Jun" userId="b9b2384c46af58b4" providerId="LiveId" clId="{22BF098E-BBA7-4CC3-8861-E2083C5822BC}" dt="2020-03-12T13:47:22.710" v="33" actId="167"/>
          <ac:spMkLst>
            <pc:docMk/>
            <pc:sldMk cId="1213343671" sldId="275"/>
            <ac:spMk id="18" creationId="{B19A7923-3911-4A13-B712-26EF92A18426}"/>
          </ac:spMkLst>
        </pc:spChg>
        <pc:picChg chg="add mod ord modCrop">
          <ac:chgData name="Boon Jun" userId="b9b2384c46af58b4" providerId="LiveId" clId="{22BF098E-BBA7-4CC3-8861-E2083C5822BC}" dt="2020-03-12T13:48:12.258" v="41" actId="14100"/>
          <ac:picMkLst>
            <pc:docMk/>
            <pc:sldMk cId="1213343671" sldId="275"/>
            <ac:picMk id="4" creationId="{617DF9EB-4E2D-4B51-8270-6E74D9C5B1C5}"/>
          </ac:picMkLst>
        </pc:picChg>
        <pc:picChg chg="add del">
          <ac:chgData name="Boon Jun" userId="b9b2384c46af58b4" providerId="LiveId" clId="{22BF098E-BBA7-4CC3-8861-E2083C5822BC}" dt="2020-03-12T13:47:18.541" v="32" actId="478"/>
          <ac:picMkLst>
            <pc:docMk/>
            <pc:sldMk cId="1213343671" sldId="275"/>
            <ac:picMk id="5" creationId="{D974444C-F9A9-42A0-BF81-5AFA5E890473}"/>
          </ac:picMkLst>
        </pc:picChg>
      </pc:sldChg>
      <pc:sldChg chg="addSp delSp modSp">
        <pc:chgData name="Boon Jun" userId="b9b2384c46af58b4" providerId="LiveId" clId="{22BF098E-BBA7-4CC3-8861-E2083C5822BC}" dt="2020-03-12T13:48:32.132" v="45" actId="478"/>
        <pc:sldMkLst>
          <pc:docMk/>
          <pc:sldMk cId="3357725135" sldId="276"/>
        </pc:sldMkLst>
        <pc:picChg chg="add mod modCrop">
          <ac:chgData name="Boon Jun" userId="b9b2384c46af58b4" providerId="LiveId" clId="{22BF098E-BBA7-4CC3-8861-E2083C5822BC}" dt="2020-03-12T13:48:30.041" v="44" actId="1076"/>
          <ac:picMkLst>
            <pc:docMk/>
            <pc:sldMk cId="3357725135" sldId="276"/>
            <ac:picMk id="3" creationId="{90E2D7AD-15CD-4C65-A97B-6CD12659A61C}"/>
          </ac:picMkLst>
        </pc:picChg>
        <pc:picChg chg="del">
          <ac:chgData name="Boon Jun" userId="b9b2384c46af58b4" providerId="LiveId" clId="{22BF098E-BBA7-4CC3-8861-E2083C5822BC}" dt="2020-03-12T13:48:20.383" v="42" actId="478"/>
          <ac:picMkLst>
            <pc:docMk/>
            <pc:sldMk cId="3357725135" sldId="276"/>
            <ac:picMk id="24" creationId="{3C83EC67-CB6E-41D3-9F08-D050E2D93DED}"/>
          </ac:picMkLst>
        </pc:picChg>
        <pc:picChg chg="add del">
          <ac:chgData name="Boon Jun" userId="b9b2384c46af58b4" providerId="LiveId" clId="{22BF098E-BBA7-4CC3-8861-E2083C5822BC}" dt="2020-03-12T13:48:32.132" v="45" actId="478"/>
          <ac:picMkLst>
            <pc:docMk/>
            <pc:sldMk cId="3357725135" sldId="276"/>
            <ac:picMk id="27" creationId="{F4323299-3805-4788-ABDE-4EDE12E2BEC0}"/>
          </ac:picMkLst>
        </pc:picChg>
      </pc:sldChg>
      <pc:sldChg chg="addSp delSp modSp">
        <pc:chgData name="Boon Jun" userId="b9b2384c46af58b4" providerId="LiveId" clId="{22BF098E-BBA7-4CC3-8861-E2083C5822BC}" dt="2020-03-12T13:49:27.586" v="58" actId="167"/>
        <pc:sldMkLst>
          <pc:docMk/>
          <pc:sldMk cId="2627635747" sldId="277"/>
        </pc:sldMkLst>
        <pc:spChg chg="ord">
          <ac:chgData name="Boon Jun" userId="b9b2384c46af58b4" providerId="LiveId" clId="{22BF098E-BBA7-4CC3-8861-E2083C5822BC}" dt="2020-03-12T13:49:27.586" v="58" actId="167"/>
          <ac:spMkLst>
            <pc:docMk/>
            <pc:sldMk cId="2627635747" sldId="277"/>
            <ac:spMk id="18" creationId="{B19A7923-3911-4A13-B712-26EF92A18426}"/>
          </ac:spMkLst>
        </pc:spChg>
        <pc:picChg chg="add mod ord modCrop">
          <ac:chgData name="Boon Jun" userId="b9b2384c46af58b4" providerId="LiveId" clId="{22BF098E-BBA7-4CC3-8861-E2083C5822BC}" dt="2020-03-12T13:49:23.535" v="56" actId="167"/>
          <ac:picMkLst>
            <pc:docMk/>
            <pc:sldMk cId="2627635747" sldId="277"/>
            <ac:picMk id="4" creationId="{985E3E87-2F80-45FC-BC3A-21D7F64DD51F}"/>
          </ac:picMkLst>
        </pc:picChg>
        <pc:picChg chg="del">
          <ac:chgData name="Boon Jun" userId="b9b2384c46af58b4" providerId="LiveId" clId="{22BF098E-BBA7-4CC3-8861-E2083C5822BC}" dt="2020-03-12T13:48:44.483" v="46" actId="478"/>
          <ac:picMkLst>
            <pc:docMk/>
            <pc:sldMk cId="2627635747" sldId="277"/>
            <ac:picMk id="22" creationId="{1E9E39EE-46AA-4193-BF5A-42AD27C55BFA}"/>
          </ac:picMkLst>
        </pc:picChg>
        <pc:picChg chg="add del">
          <ac:chgData name="Boon Jun" userId="b9b2384c46af58b4" providerId="LiveId" clId="{22BF098E-BBA7-4CC3-8861-E2083C5822BC}" dt="2020-03-12T13:49:25.174" v="57" actId="478"/>
          <ac:picMkLst>
            <pc:docMk/>
            <pc:sldMk cId="2627635747" sldId="277"/>
            <ac:picMk id="24" creationId="{29B02360-E144-4E04-9D4F-0BAE048FB908}"/>
          </ac:picMkLst>
        </pc:picChg>
      </pc:sldChg>
      <pc:sldChg chg="addSp delSp modSp">
        <pc:chgData name="Boon Jun" userId="b9b2384c46af58b4" providerId="LiveId" clId="{22BF098E-BBA7-4CC3-8861-E2083C5822BC}" dt="2020-03-12T13:50:39.159" v="75" actId="167"/>
        <pc:sldMkLst>
          <pc:docMk/>
          <pc:sldMk cId="3676708931" sldId="278"/>
        </pc:sldMkLst>
        <pc:spChg chg="ord">
          <ac:chgData name="Boon Jun" userId="b9b2384c46af58b4" providerId="LiveId" clId="{22BF098E-BBA7-4CC3-8861-E2083C5822BC}" dt="2020-03-12T13:50:39.159" v="75" actId="167"/>
          <ac:spMkLst>
            <pc:docMk/>
            <pc:sldMk cId="3676708931" sldId="278"/>
            <ac:spMk id="18" creationId="{B19A7923-3911-4A13-B712-26EF92A18426}"/>
          </ac:spMkLst>
        </pc:spChg>
        <pc:picChg chg="add del mod">
          <ac:chgData name="Boon Jun" userId="b9b2384c46af58b4" providerId="LiveId" clId="{22BF098E-BBA7-4CC3-8861-E2083C5822BC}" dt="2020-03-12T13:49:50.218" v="61"/>
          <ac:picMkLst>
            <pc:docMk/>
            <pc:sldMk cId="3676708931" sldId="278"/>
            <ac:picMk id="3" creationId="{567CDCD2-65E7-4DC1-BEE9-E3A00842DE5F}"/>
          </ac:picMkLst>
        </pc:picChg>
        <pc:picChg chg="add mod ord modCrop">
          <ac:chgData name="Boon Jun" userId="b9b2384c46af58b4" providerId="LiveId" clId="{22BF098E-BBA7-4CC3-8861-E2083C5822BC}" dt="2020-03-12T13:50:35.003" v="73" actId="167"/>
          <ac:picMkLst>
            <pc:docMk/>
            <pc:sldMk cId="3676708931" sldId="278"/>
            <ac:picMk id="8" creationId="{70CEEB92-510A-4725-AD72-2A9A2AA97459}"/>
          </ac:picMkLst>
        </pc:picChg>
        <pc:picChg chg="del">
          <ac:chgData name="Boon Jun" userId="b9b2384c46af58b4" providerId="LiveId" clId="{22BF098E-BBA7-4CC3-8861-E2083C5822BC}" dt="2020-03-12T13:49:48.545" v="59" actId="478"/>
          <ac:picMkLst>
            <pc:docMk/>
            <pc:sldMk cId="3676708931" sldId="278"/>
            <ac:picMk id="24" creationId="{1C5A9003-029F-4117-8E5E-BB6B36A8804D}"/>
          </ac:picMkLst>
        </pc:picChg>
        <pc:picChg chg="add del">
          <ac:chgData name="Boon Jun" userId="b9b2384c46af58b4" providerId="LiveId" clId="{22BF098E-BBA7-4CC3-8861-E2083C5822BC}" dt="2020-03-12T13:50:36.804" v="74" actId="478"/>
          <ac:picMkLst>
            <pc:docMk/>
            <pc:sldMk cId="3676708931" sldId="278"/>
            <ac:picMk id="27" creationId="{4E4C109B-FCDA-4C12-82F9-60A86BAF9424}"/>
          </ac:picMkLst>
        </pc:picChg>
      </pc:sldChg>
      <pc:sldChg chg="addSp delSp modSp">
        <pc:chgData name="Boon Jun" userId="b9b2384c46af58b4" providerId="LiveId" clId="{22BF098E-BBA7-4CC3-8861-E2083C5822BC}" dt="2020-03-12T13:51:55.320" v="88" actId="167"/>
        <pc:sldMkLst>
          <pc:docMk/>
          <pc:sldMk cId="4104052441" sldId="279"/>
        </pc:sldMkLst>
        <pc:spChg chg="ord">
          <ac:chgData name="Boon Jun" userId="b9b2384c46af58b4" providerId="LiveId" clId="{22BF098E-BBA7-4CC3-8861-E2083C5822BC}" dt="2020-03-12T13:51:55.320" v="88" actId="167"/>
          <ac:spMkLst>
            <pc:docMk/>
            <pc:sldMk cId="4104052441" sldId="279"/>
            <ac:spMk id="18" creationId="{B19A7923-3911-4A13-B712-26EF92A18426}"/>
          </ac:spMkLst>
        </pc:spChg>
        <pc:picChg chg="add mod ord modCrop">
          <ac:chgData name="Boon Jun" userId="b9b2384c46af58b4" providerId="LiveId" clId="{22BF098E-BBA7-4CC3-8861-E2083C5822BC}" dt="2020-03-12T13:51:51.019" v="86" actId="167"/>
          <ac:picMkLst>
            <pc:docMk/>
            <pc:sldMk cId="4104052441" sldId="279"/>
            <ac:picMk id="4" creationId="{A7A9B39D-AD15-44C5-A6B1-FA6AEFCFC222}"/>
          </ac:picMkLst>
        </pc:picChg>
        <pc:picChg chg="del">
          <ac:chgData name="Boon Jun" userId="b9b2384c46af58b4" providerId="LiveId" clId="{22BF098E-BBA7-4CC3-8861-E2083C5822BC}" dt="2020-03-12T13:51:25.510" v="76" actId="478"/>
          <ac:picMkLst>
            <pc:docMk/>
            <pc:sldMk cId="4104052441" sldId="279"/>
            <ac:picMk id="22" creationId="{9266EE49-ED5B-4AE2-A24A-843C2A43C635}"/>
          </ac:picMkLst>
        </pc:picChg>
        <pc:picChg chg="add del">
          <ac:chgData name="Boon Jun" userId="b9b2384c46af58b4" providerId="LiveId" clId="{22BF098E-BBA7-4CC3-8861-E2083C5822BC}" dt="2020-03-12T13:51:53.207" v="87" actId="478"/>
          <ac:picMkLst>
            <pc:docMk/>
            <pc:sldMk cId="4104052441" sldId="279"/>
            <ac:picMk id="24" creationId="{0351DE9A-8014-474A-9145-FF18E040F814}"/>
          </ac:picMkLst>
        </pc:picChg>
      </pc:sldChg>
      <pc:sldChg chg="modSp">
        <pc:chgData name="Boon Jun" userId="b9b2384c46af58b4" providerId="LiveId" clId="{22BF098E-BBA7-4CC3-8861-E2083C5822BC}" dt="2020-03-12T15:25:29.485" v="106" actId="20577"/>
        <pc:sldMkLst>
          <pc:docMk/>
          <pc:sldMk cId="417253107" sldId="281"/>
        </pc:sldMkLst>
        <pc:spChg chg="mod">
          <ac:chgData name="Boon Jun" userId="b9b2384c46af58b4" providerId="LiveId" clId="{22BF098E-BBA7-4CC3-8861-E2083C5822BC}" dt="2020-03-12T15:25:29.485" v="106" actId="20577"/>
          <ac:spMkLst>
            <pc:docMk/>
            <pc:sldMk cId="417253107" sldId="281"/>
            <ac:spMk id="16" creationId="{16485899-F12F-4CA0-B230-C32552A720CF}"/>
          </ac:spMkLst>
        </pc:spChg>
      </pc:sldChg>
      <pc:sldChg chg="addSp delSp modSp">
        <pc:chgData name="Boon Jun" userId="b9b2384c46af58b4" providerId="LiveId" clId="{22BF098E-BBA7-4CC3-8861-E2083C5822BC}" dt="2020-03-12T15:25:10.882" v="89"/>
        <pc:sldMkLst>
          <pc:docMk/>
          <pc:sldMk cId="1889112626" sldId="282"/>
        </pc:sldMkLst>
        <pc:spChg chg="mod">
          <ac:chgData name="Boon Jun" userId="b9b2384c46af58b4" providerId="LiveId" clId="{22BF098E-BBA7-4CC3-8861-E2083C5822BC}" dt="2020-03-12T11:17:14.218" v="8" actId="1076"/>
          <ac:spMkLst>
            <pc:docMk/>
            <pc:sldMk cId="1889112626" sldId="282"/>
            <ac:spMk id="7" creationId="{606EA776-E3E7-4A06-B268-70B0D1FCD39E}"/>
          </ac:spMkLst>
        </pc:spChg>
        <pc:picChg chg="add del mod">
          <ac:chgData name="Boon Jun" userId="b9b2384c46af58b4" providerId="LiveId" clId="{22BF098E-BBA7-4CC3-8861-E2083C5822BC}" dt="2020-03-12T11:17:10.448" v="7" actId="478"/>
          <ac:picMkLst>
            <pc:docMk/>
            <pc:sldMk cId="1889112626" sldId="282"/>
            <ac:picMk id="3" creationId="{FBD0E19B-B514-4ECF-B04F-631D16BBFD31}"/>
          </ac:picMkLst>
        </pc:picChg>
        <pc:picChg chg="add">
          <ac:chgData name="Boon Jun" userId="b9b2384c46af58b4" providerId="LiveId" clId="{22BF098E-BBA7-4CC3-8861-E2083C5822BC}" dt="2020-03-12T15:25:10.882" v="89"/>
          <ac:picMkLst>
            <pc:docMk/>
            <pc:sldMk cId="1889112626" sldId="282"/>
            <ac:picMk id="4" creationId="{98373D0B-5DD8-49AE-B6D3-C46EEB7CCD53}"/>
          </ac:picMkLst>
        </pc:picChg>
      </pc:sldChg>
    </pc:docChg>
  </pc:docChgLst>
  <pc:docChgLst>
    <pc:chgData name="Boon Jun" userId="b9b2384c46af58b4" providerId="LiveId" clId="{4A3691F2-F4CA-439D-9615-4DB72BE2CE24}"/>
    <pc:docChg chg="undo custSel addSld modSld sldOrd">
      <pc:chgData name="Boon Jun" userId="b9b2384c46af58b4" providerId="LiveId" clId="{4A3691F2-F4CA-439D-9615-4DB72BE2CE24}" dt="2020-02-20T06:43:52.526" v="1369" actId="1076"/>
      <pc:docMkLst>
        <pc:docMk/>
      </pc:docMkLst>
      <pc:sldChg chg="addSp delSp modSp">
        <pc:chgData name="Boon Jun" userId="b9b2384c46af58b4" providerId="LiveId" clId="{4A3691F2-F4CA-439D-9615-4DB72BE2CE24}" dt="2020-02-19T14:37:56.236" v="149" actId="1076"/>
        <pc:sldMkLst>
          <pc:docMk/>
          <pc:sldMk cId="2611259608" sldId="259"/>
        </pc:sldMkLst>
        <pc:spChg chg="add mod">
          <ac:chgData name="Boon Jun" userId="b9b2384c46af58b4" providerId="LiveId" clId="{4A3691F2-F4CA-439D-9615-4DB72BE2CE24}" dt="2020-02-19T14:37:56.236" v="149" actId="1076"/>
          <ac:spMkLst>
            <pc:docMk/>
            <pc:sldMk cId="2611259608" sldId="259"/>
            <ac:spMk id="3" creationId="{3085F518-10D7-4C65-B64D-F5CB43FEC256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4" creationId="{A028718C-0129-4A35-8F74-A31DB44F9848}"/>
          </ac:spMkLst>
        </pc:spChg>
        <pc:spChg chg="mod">
          <ac:chgData name="Boon Jun" userId="b9b2384c46af58b4" providerId="LiveId" clId="{4A3691F2-F4CA-439D-9615-4DB72BE2CE24}" dt="2020-02-19T14:35:56.853" v="129" actId="1076"/>
          <ac:spMkLst>
            <pc:docMk/>
            <pc:sldMk cId="2611259608" sldId="259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4:37:44.776" v="145" actId="403"/>
          <ac:spMkLst>
            <pc:docMk/>
            <pc:sldMk cId="2611259608" sldId="259"/>
            <ac:spMk id="7" creationId="{606EA776-E3E7-4A06-B268-70B0D1FCD39E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0" creationId="{2B32BD0E-F2EC-4192-B3EA-61FB6F3D2890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1" creationId="{DF043B06-EE76-4078-A9B6-8F2DCE616396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3" creationId="{A59FFB60-DE34-4BC2-A220-79065241A2CF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5" creationId="{98670038-66F3-4C3F-9DDA-037E722D0C25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6" creationId="{836E313D-F9CE-4AB7-BCA6-A552A10AAD99}"/>
          </ac:spMkLst>
        </pc:spChg>
        <pc:spChg chg="add mod">
          <ac:chgData name="Boon Jun" userId="b9b2384c46af58b4" providerId="LiveId" clId="{4A3691F2-F4CA-439D-9615-4DB72BE2CE24}" dt="2020-02-19T14:36:16.939" v="134" actId="1076"/>
          <ac:spMkLst>
            <pc:docMk/>
            <pc:sldMk cId="2611259608" sldId="259"/>
            <ac:spMk id="18" creationId="{86A41607-A046-4CEC-929C-ADF0CC15FF0F}"/>
          </ac:spMkLst>
        </pc:spChg>
        <pc:spChg chg="add mod">
          <ac:chgData name="Boon Jun" userId="b9b2384c46af58b4" providerId="LiveId" clId="{4A3691F2-F4CA-439D-9615-4DB72BE2CE24}" dt="2020-02-19T14:35:52.895" v="126" actId="14100"/>
          <ac:spMkLst>
            <pc:docMk/>
            <pc:sldMk cId="2611259608" sldId="259"/>
            <ac:spMk id="19" creationId="{91EC031D-287D-4127-8A28-D8E6B2ACC48C}"/>
          </ac:spMkLst>
        </pc:spChg>
        <pc:spChg chg="add mod">
          <ac:chgData name="Boon Jun" userId="b9b2384c46af58b4" providerId="LiveId" clId="{4A3691F2-F4CA-439D-9615-4DB72BE2CE24}" dt="2020-02-19T14:36:05.047" v="131" actId="1076"/>
          <ac:spMkLst>
            <pc:docMk/>
            <pc:sldMk cId="2611259608" sldId="259"/>
            <ac:spMk id="20" creationId="{AAF6C210-4331-4D9B-9B79-47B13B3476C8}"/>
          </ac:spMkLst>
        </pc:spChg>
        <pc:grpChg chg="add mod">
          <ac:chgData name="Boon Jun" userId="b9b2384c46af58b4" providerId="LiveId" clId="{4A3691F2-F4CA-439D-9615-4DB72BE2CE24}" dt="2020-02-19T14:35:22.414" v="109" actId="1076"/>
          <ac:grpSpMkLst>
            <pc:docMk/>
            <pc:sldMk cId="2611259608" sldId="259"/>
            <ac:grpSpMk id="5" creationId="{ECBF2667-3EEE-4A8E-82CD-1C83C2161D14}"/>
          </ac:grpSpMkLst>
        </pc:grpChg>
        <pc:grpChg chg="add mod">
          <ac:chgData name="Boon Jun" userId="b9b2384c46af58b4" providerId="LiveId" clId="{4A3691F2-F4CA-439D-9615-4DB72BE2CE24}" dt="2020-02-19T14:36:43.078" v="142" actId="1076"/>
          <ac:grpSpMkLst>
            <pc:docMk/>
            <pc:sldMk cId="2611259608" sldId="259"/>
            <ac:grpSpMk id="22" creationId="{0C654E46-1927-41FB-8A4A-739BC7FEEF75}"/>
          </ac:grpSpMkLst>
        </pc:grpChg>
        <pc:picChg chg="mod ord">
          <ac:chgData name="Boon Jun" userId="b9b2384c46af58b4" providerId="LiveId" clId="{4A3691F2-F4CA-439D-9615-4DB72BE2CE24}" dt="2020-02-19T14:35:11.262" v="106" actId="164"/>
          <ac:picMkLst>
            <pc:docMk/>
            <pc:sldMk cId="2611259608" sldId="259"/>
            <ac:picMk id="2" creationId="{71724735-91A1-4516-8D98-8AE371329147}"/>
          </ac:picMkLst>
        </pc:picChg>
        <pc:picChg chg="add del mod ord">
          <ac:chgData name="Boon Jun" userId="b9b2384c46af58b4" providerId="LiveId" clId="{4A3691F2-F4CA-439D-9615-4DB72BE2CE24}" dt="2020-02-19T14:33:24.378" v="71" actId="478"/>
          <ac:picMkLst>
            <pc:docMk/>
            <pc:sldMk cId="2611259608" sldId="259"/>
            <ac:picMk id="9" creationId="{84CD5DA6-1EAE-44E4-B808-A588372EBBB9}"/>
          </ac:picMkLst>
        </pc:picChg>
        <pc:picChg chg="add mod">
          <ac:chgData name="Boon Jun" userId="b9b2384c46af58b4" providerId="LiveId" clId="{4A3691F2-F4CA-439D-9615-4DB72BE2CE24}" dt="2020-02-19T14:35:11.262" v="106" actId="164"/>
          <ac:picMkLst>
            <pc:docMk/>
            <pc:sldMk cId="2611259608" sldId="259"/>
            <ac:picMk id="12" creationId="{4DC5CC88-4289-4413-90E1-A0DCAD7FB1C7}"/>
          </ac:picMkLst>
        </pc:picChg>
        <pc:cxnChg chg="add mod">
          <ac:chgData name="Boon Jun" userId="b9b2384c46af58b4" providerId="LiveId" clId="{4A3691F2-F4CA-439D-9615-4DB72BE2CE24}" dt="2020-02-19T14:36:38.425" v="141" actId="164"/>
          <ac:cxnSpMkLst>
            <pc:docMk/>
            <pc:sldMk cId="2611259608" sldId="259"/>
            <ac:cxnSpMk id="21" creationId="{2ED541AC-989F-4995-92BA-0B3C2ED2EEFD}"/>
          </ac:cxnSpMkLst>
        </pc:cxnChg>
        <pc:cxnChg chg="add mod">
          <ac:chgData name="Boon Jun" userId="b9b2384c46af58b4" providerId="LiveId" clId="{4A3691F2-F4CA-439D-9615-4DB72BE2CE24}" dt="2020-02-19T14:36:38.425" v="141" actId="164"/>
          <ac:cxnSpMkLst>
            <pc:docMk/>
            <pc:sldMk cId="2611259608" sldId="259"/>
            <ac:cxnSpMk id="23" creationId="{B285029C-3493-44FB-A139-C1F16B7327DA}"/>
          </ac:cxnSpMkLst>
        </pc:cxnChg>
      </pc:sldChg>
      <pc:sldChg chg="addSp delSp modSp add">
        <pc:chgData name="Boon Jun" userId="b9b2384c46af58b4" providerId="LiveId" clId="{4A3691F2-F4CA-439D-9615-4DB72BE2CE24}" dt="2020-02-19T15:00:09.531" v="406" actId="20577"/>
        <pc:sldMkLst>
          <pc:docMk/>
          <pc:sldMk cId="309281285" sldId="260"/>
        </pc:sldMkLst>
        <pc:spChg chg="mod">
          <ac:chgData name="Boon Jun" userId="b9b2384c46af58b4" providerId="LiveId" clId="{4A3691F2-F4CA-439D-9615-4DB72BE2CE24}" dt="2020-02-19T14:39:34.331" v="163" actId="1076"/>
          <ac:spMkLst>
            <pc:docMk/>
            <pc:sldMk cId="309281285" sldId="260"/>
            <ac:spMk id="3" creationId="{3085F518-10D7-4C65-B64D-F5CB43FEC256}"/>
          </ac:spMkLst>
        </pc:spChg>
        <pc:spChg chg="add mod">
          <ac:chgData name="Boon Jun" userId="b9b2384c46af58b4" providerId="LiveId" clId="{4A3691F2-F4CA-439D-9615-4DB72BE2CE24}" dt="2020-02-19T15:00:09.531" v="406" actId="20577"/>
          <ac:spMkLst>
            <pc:docMk/>
            <pc:sldMk cId="309281285" sldId="260"/>
            <ac:spMk id="8" creationId="{CB391369-F87D-436C-8F3A-42DD75203A4F}"/>
          </ac:spMkLst>
        </pc:spChg>
        <pc:spChg chg="del">
          <ac:chgData name="Boon Jun" userId="b9b2384c46af58b4" providerId="LiveId" clId="{4A3691F2-F4CA-439D-9615-4DB72BE2CE24}" dt="2020-02-19T14:43:27.506" v="164" actId="478"/>
          <ac:spMkLst>
            <pc:docMk/>
            <pc:sldMk cId="309281285" sldId="260"/>
            <ac:spMk id="18" creationId="{86A41607-A046-4CEC-929C-ADF0CC15FF0F}"/>
          </ac:spMkLst>
        </pc:spChg>
        <pc:spChg chg="del">
          <ac:chgData name="Boon Jun" userId="b9b2384c46af58b4" providerId="LiveId" clId="{4A3691F2-F4CA-439D-9615-4DB72BE2CE24}" dt="2020-02-19T14:43:30.588" v="165" actId="478"/>
          <ac:spMkLst>
            <pc:docMk/>
            <pc:sldMk cId="309281285" sldId="260"/>
            <ac:spMk id="19" creationId="{91EC031D-287D-4127-8A28-D8E6B2ACC48C}"/>
          </ac:spMkLst>
        </pc:spChg>
        <pc:spChg chg="del">
          <ac:chgData name="Boon Jun" userId="b9b2384c46af58b4" providerId="LiveId" clId="{4A3691F2-F4CA-439D-9615-4DB72BE2CE24}" dt="2020-02-19T14:43:27.506" v="164" actId="478"/>
          <ac:spMkLst>
            <pc:docMk/>
            <pc:sldMk cId="309281285" sldId="260"/>
            <ac:spMk id="20" creationId="{AAF6C210-4331-4D9B-9B79-47B13B3476C8}"/>
          </ac:spMkLst>
        </pc:spChg>
        <pc:spChg chg="add mod">
          <ac:chgData name="Boon Jun" userId="b9b2384c46af58b4" providerId="LiveId" clId="{4A3691F2-F4CA-439D-9615-4DB72BE2CE24}" dt="2020-02-19T14:57:53.177" v="336" actId="1076"/>
          <ac:spMkLst>
            <pc:docMk/>
            <pc:sldMk cId="309281285" sldId="260"/>
            <ac:spMk id="24" creationId="{B6C4D2DA-9F68-429F-94C0-D7D68CD09608}"/>
          </ac:spMkLst>
        </pc:spChg>
        <pc:grpChg chg="del">
          <ac:chgData name="Boon Jun" userId="b9b2384c46af58b4" providerId="LiveId" clId="{4A3691F2-F4CA-439D-9615-4DB72BE2CE24}" dt="2020-02-19T14:43:27.506" v="164" actId="478"/>
          <ac:grpSpMkLst>
            <pc:docMk/>
            <pc:sldMk cId="309281285" sldId="260"/>
            <ac:grpSpMk id="5" creationId="{ECBF2667-3EEE-4A8E-82CD-1C83C2161D14}"/>
          </ac:grpSpMkLst>
        </pc:grpChg>
        <pc:grpChg chg="del">
          <ac:chgData name="Boon Jun" userId="b9b2384c46af58b4" providerId="LiveId" clId="{4A3691F2-F4CA-439D-9615-4DB72BE2CE24}" dt="2020-02-19T14:44:13.359" v="166" actId="478"/>
          <ac:grpSpMkLst>
            <pc:docMk/>
            <pc:sldMk cId="309281285" sldId="260"/>
            <ac:grpSpMk id="22" creationId="{0C654E46-1927-41FB-8A4A-739BC7FEEF75}"/>
          </ac:grpSpMkLst>
        </pc:grpChg>
        <pc:picChg chg="add mod">
          <ac:chgData name="Boon Jun" userId="b9b2384c46af58b4" providerId="LiveId" clId="{4A3691F2-F4CA-439D-9615-4DB72BE2CE24}" dt="2020-02-19T14:59:18.138" v="355" actId="1076"/>
          <ac:picMkLst>
            <pc:docMk/>
            <pc:sldMk cId="309281285" sldId="260"/>
            <ac:picMk id="2050" creationId="{4667E4F0-54C9-4DC2-9E94-BB960571573A}"/>
          </ac:picMkLst>
        </pc:picChg>
      </pc:sldChg>
      <pc:sldChg chg="addSp delSp modSp add ord">
        <pc:chgData name="Boon Jun" userId="b9b2384c46af58b4" providerId="LiveId" clId="{4A3691F2-F4CA-439D-9615-4DB72BE2CE24}" dt="2020-02-19T15:01:52.470" v="448" actId="1076"/>
        <pc:sldMkLst>
          <pc:docMk/>
          <pc:sldMk cId="3396675341" sldId="261"/>
        </pc:sldMkLst>
        <pc:spChg chg="del">
          <ac:chgData name="Boon Jun" userId="b9b2384c46af58b4" providerId="LiveId" clId="{4A3691F2-F4CA-439D-9615-4DB72BE2CE24}" dt="2020-02-19T15:00:42.002" v="412" actId="478"/>
          <ac:spMkLst>
            <pc:docMk/>
            <pc:sldMk cId="3396675341" sldId="261"/>
            <ac:spMk id="3" creationId="{3085F518-10D7-4C65-B64D-F5CB43FEC256}"/>
          </ac:spMkLst>
        </pc:spChg>
        <pc:spChg chg="mod">
          <ac:chgData name="Boon Jun" userId="b9b2384c46af58b4" providerId="LiveId" clId="{4A3691F2-F4CA-439D-9615-4DB72BE2CE24}" dt="2020-02-19T15:01:29.545" v="440" actId="1076"/>
          <ac:spMkLst>
            <pc:docMk/>
            <pc:sldMk cId="3396675341" sldId="261"/>
            <ac:spMk id="6" creationId="{6F0D0236-6466-4E6F-B54B-03FE19BEFA34}"/>
          </ac:spMkLst>
        </pc:spChg>
        <pc:spChg chg="add mod">
          <ac:chgData name="Boon Jun" userId="b9b2384c46af58b4" providerId="LiveId" clId="{4A3691F2-F4CA-439D-9615-4DB72BE2CE24}" dt="2020-02-19T15:01:42.105" v="446" actId="1076"/>
          <ac:spMkLst>
            <pc:docMk/>
            <pc:sldMk cId="3396675341" sldId="261"/>
            <ac:spMk id="8" creationId="{6E65E31D-10AE-4B07-9B7C-62DDB5DD3B83}"/>
          </ac:spMkLst>
        </pc:spChg>
        <pc:spChg chg="mod">
          <ac:chgData name="Boon Jun" userId="b9b2384c46af58b4" providerId="LiveId" clId="{4A3691F2-F4CA-439D-9615-4DB72BE2CE24}" dt="2020-02-19T15:01:17.194" v="437" actId="20577"/>
          <ac:spMkLst>
            <pc:docMk/>
            <pc:sldMk cId="3396675341" sldId="261"/>
            <ac:spMk id="13" creationId="{A59FFB60-DE34-4BC2-A220-79065241A2CF}"/>
          </ac:spMkLst>
        </pc:spChg>
        <pc:spChg chg="add del">
          <ac:chgData name="Boon Jun" userId="b9b2384c46af58b4" providerId="LiveId" clId="{4A3691F2-F4CA-439D-9615-4DB72BE2CE24}" dt="2020-02-19T15:00:39.744" v="411"/>
          <ac:spMkLst>
            <pc:docMk/>
            <pc:sldMk cId="3396675341" sldId="261"/>
            <ac:spMk id="24" creationId="{92A174B5-B9AC-48AE-9170-A8803D2E0390}"/>
          </ac:spMkLst>
        </pc:spChg>
        <pc:spChg chg="add">
          <ac:chgData name="Boon Jun" userId="b9b2384c46af58b4" providerId="LiveId" clId="{4A3691F2-F4CA-439D-9615-4DB72BE2CE24}" dt="2020-02-19T15:00:42.980" v="413"/>
          <ac:spMkLst>
            <pc:docMk/>
            <pc:sldMk cId="3396675341" sldId="261"/>
            <ac:spMk id="25" creationId="{C07A2854-43C1-4CD0-A8F2-817C731CC76C}"/>
          </ac:spMkLst>
        </pc:spChg>
        <pc:spChg chg="add mod">
          <ac:chgData name="Boon Jun" userId="b9b2384c46af58b4" providerId="LiveId" clId="{4A3691F2-F4CA-439D-9615-4DB72BE2CE24}" dt="2020-02-19T15:01:52.470" v="448" actId="1076"/>
          <ac:spMkLst>
            <pc:docMk/>
            <pc:sldMk cId="3396675341" sldId="261"/>
            <ac:spMk id="27" creationId="{6E7959C1-2546-42C1-A0E8-3CA9F6486A2B}"/>
          </ac:spMkLst>
        </pc:spChg>
        <pc:picChg chg="del">
          <ac:chgData name="Boon Jun" userId="b9b2384c46af58b4" providerId="LiveId" clId="{4A3691F2-F4CA-439D-9615-4DB72BE2CE24}" dt="2020-02-19T15:00:49.822" v="414" actId="478"/>
          <ac:picMkLst>
            <pc:docMk/>
            <pc:sldMk cId="3396675341" sldId="261"/>
            <ac:picMk id="12" creationId="{4DC5CC88-4289-4413-90E1-A0DCAD7FB1C7}"/>
          </ac:picMkLst>
        </pc:picChg>
        <pc:picChg chg="add mod">
          <ac:chgData name="Boon Jun" userId="b9b2384c46af58b4" providerId="LiveId" clId="{4A3691F2-F4CA-439D-9615-4DB72BE2CE24}" dt="2020-02-19T15:01:08.743" v="418" actId="1076"/>
          <ac:picMkLst>
            <pc:docMk/>
            <pc:sldMk cId="3396675341" sldId="261"/>
            <ac:picMk id="26" creationId="{16594128-6A3B-4AEF-9816-B51DF2A66F8F}"/>
          </ac:picMkLst>
        </pc:picChg>
      </pc:sldChg>
      <pc:sldChg chg="addSp delSp modSp add">
        <pc:chgData name="Boon Jun" userId="b9b2384c46af58b4" providerId="LiveId" clId="{4A3691F2-F4CA-439D-9615-4DB72BE2CE24}" dt="2020-02-19T15:09:53.452" v="548" actId="1076"/>
        <pc:sldMkLst>
          <pc:docMk/>
          <pc:sldMk cId="1038818697" sldId="262"/>
        </pc:sldMkLst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8" creationId="{6E65E31D-10AE-4B07-9B7C-62DDB5DD3B83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18" creationId="{86A41607-A046-4CEC-929C-ADF0CC15FF0F}"/>
          </ac:spMkLst>
        </pc:spChg>
        <pc:spChg chg="del">
          <ac:chgData name="Boon Jun" userId="b9b2384c46af58b4" providerId="LiveId" clId="{4A3691F2-F4CA-439D-9615-4DB72BE2CE24}" dt="2020-02-19T15:02:24.226" v="454" actId="478"/>
          <ac:spMkLst>
            <pc:docMk/>
            <pc:sldMk cId="1038818697" sldId="262"/>
            <ac:spMk id="19" creationId="{91EC031D-287D-4127-8A28-D8E6B2ACC48C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20" creationId="{AAF6C210-4331-4D9B-9B79-47B13B3476C8}"/>
          </ac:spMkLst>
        </pc:spChg>
        <pc:spChg chg="add mod">
          <ac:chgData name="Boon Jun" userId="b9b2384c46af58b4" providerId="LiveId" clId="{4A3691F2-F4CA-439D-9615-4DB72BE2CE24}" dt="2020-02-19T15:08:45.941" v="534"/>
          <ac:spMkLst>
            <pc:docMk/>
            <pc:sldMk cId="1038818697" sldId="262"/>
            <ac:spMk id="24" creationId="{669F1A69-B227-4070-A529-0A49E326D2E4}"/>
          </ac:spMkLst>
        </pc:spChg>
        <pc:spChg chg="del mod">
          <ac:chgData name="Boon Jun" userId="b9b2384c46af58b4" providerId="LiveId" clId="{4A3691F2-F4CA-439D-9615-4DB72BE2CE24}" dt="2020-02-19T15:02:18.065" v="451" actId="478"/>
          <ac:spMkLst>
            <pc:docMk/>
            <pc:sldMk cId="1038818697" sldId="262"/>
            <ac:spMk id="25" creationId="{C07A2854-43C1-4CD0-A8F2-817C731CC76C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27" creationId="{6E7959C1-2546-42C1-A0E8-3CA9F6486A2B}"/>
          </ac:spMkLst>
        </pc:spChg>
        <pc:spChg chg="add mod">
          <ac:chgData name="Boon Jun" userId="b9b2384c46af58b4" providerId="LiveId" clId="{4A3691F2-F4CA-439D-9615-4DB72BE2CE24}" dt="2020-02-19T15:09:31.500" v="539" actId="1076"/>
          <ac:spMkLst>
            <pc:docMk/>
            <pc:sldMk cId="1038818697" sldId="262"/>
            <ac:spMk id="28" creationId="{F381D024-F01B-46C3-8E4A-3AB7D434D3F2}"/>
          </ac:spMkLst>
        </pc:spChg>
        <pc:spChg chg="add mod">
          <ac:chgData name="Boon Jun" userId="b9b2384c46af58b4" providerId="LiveId" clId="{4A3691F2-F4CA-439D-9615-4DB72BE2CE24}" dt="2020-02-19T15:09:37.547" v="543" actId="20577"/>
          <ac:spMkLst>
            <pc:docMk/>
            <pc:sldMk cId="1038818697" sldId="262"/>
            <ac:spMk id="29" creationId="{0E6BF141-1652-4B81-B9EE-C4A5241899AD}"/>
          </ac:spMkLst>
        </pc:spChg>
        <pc:spChg chg="add mod">
          <ac:chgData name="Boon Jun" userId="b9b2384c46af58b4" providerId="LiveId" clId="{4A3691F2-F4CA-439D-9615-4DB72BE2CE24}" dt="2020-02-19T15:09:53.452" v="548" actId="1076"/>
          <ac:spMkLst>
            <pc:docMk/>
            <pc:sldMk cId="1038818697" sldId="262"/>
            <ac:spMk id="30" creationId="{FC371B99-D035-442E-A6C6-96835C6745B3}"/>
          </ac:spMkLst>
        </pc:spChg>
        <pc:grpChg chg="del">
          <ac:chgData name="Boon Jun" userId="b9b2384c46af58b4" providerId="LiveId" clId="{4A3691F2-F4CA-439D-9615-4DB72BE2CE24}" dt="2020-02-19T15:02:22.026" v="452" actId="478"/>
          <ac:grpSpMkLst>
            <pc:docMk/>
            <pc:sldMk cId="1038818697" sldId="262"/>
            <ac:grpSpMk id="5" creationId="{ECBF2667-3EEE-4A8E-82CD-1C83C2161D14}"/>
          </ac:grpSpMkLst>
        </pc:grpChg>
        <pc:grpChg chg="del">
          <ac:chgData name="Boon Jun" userId="b9b2384c46af58b4" providerId="LiveId" clId="{4A3691F2-F4CA-439D-9615-4DB72BE2CE24}" dt="2020-02-19T15:02:23.594" v="453" actId="478"/>
          <ac:grpSpMkLst>
            <pc:docMk/>
            <pc:sldMk cId="1038818697" sldId="262"/>
            <ac:grpSpMk id="22" creationId="{0C654E46-1927-41FB-8A4A-739BC7FEEF75}"/>
          </ac:grpSpMkLst>
        </pc:grpChg>
        <pc:picChg chg="del">
          <ac:chgData name="Boon Jun" userId="b9b2384c46af58b4" providerId="LiveId" clId="{4A3691F2-F4CA-439D-9615-4DB72BE2CE24}" dt="2020-02-19T15:02:22.026" v="452" actId="478"/>
          <ac:picMkLst>
            <pc:docMk/>
            <pc:sldMk cId="1038818697" sldId="262"/>
            <ac:picMk id="26" creationId="{16594128-6A3B-4AEF-9816-B51DF2A66F8F}"/>
          </ac:picMkLst>
        </pc:picChg>
      </pc:sldChg>
      <pc:sldChg chg="addSp delSp modSp add">
        <pc:chgData name="Boon Jun" userId="b9b2384c46af58b4" providerId="LiveId" clId="{4A3691F2-F4CA-439D-9615-4DB72BE2CE24}" dt="2020-02-19T15:41:27.491" v="1244"/>
        <pc:sldMkLst>
          <pc:docMk/>
          <pc:sldMk cId="3943091781" sldId="263"/>
        </pc:sldMkLst>
        <pc:spChg chg="mod">
          <ac:chgData name="Boon Jun" userId="b9b2384c46af58b4" providerId="LiveId" clId="{4A3691F2-F4CA-439D-9615-4DB72BE2CE24}" dt="2020-02-19T15:15:40.899" v="600" actId="20577"/>
          <ac:spMkLst>
            <pc:docMk/>
            <pc:sldMk cId="3943091781" sldId="263"/>
            <ac:spMk id="7" creationId="{606EA776-E3E7-4A06-B268-70B0D1FCD39E}"/>
          </ac:spMkLst>
        </pc:spChg>
        <pc:spChg chg="add mod">
          <ac:chgData name="Boon Jun" userId="b9b2384c46af58b4" providerId="LiveId" clId="{4A3691F2-F4CA-439D-9615-4DB72BE2CE24}" dt="2020-02-19T15:41:06.806" v="1239" actId="1076"/>
          <ac:spMkLst>
            <pc:docMk/>
            <pc:sldMk cId="3943091781" sldId="263"/>
            <ac:spMk id="8" creationId="{6DC6F2A6-8FEF-4E33-A8F9-B556760C6FD5}"/>
          </ac:spMkLst>
        </pc:spChg>
        <pc:spChg chg="add del">
          <ac:chgData name="Boon Jun" userId="b9b2384c46af58b4" providerId="LiveId" clId="{4A3691F2-F4CA-439D-9615-4DB72BE2CE24}" dt="2020-02-19T15:41:27.236" v="1243" actId="478"/>
          <ac:spMkLst>
            <pc:docMk/>
            <pc:sldMk cId="3943091781" sldId="263"/>
            <ac:spMk id="9" creationId="{BBE99496-EDDB-4BC7-8538-9BCCB6CBC1D8}"/>
          </ac:spMkLst>
        </pc:spChg>
        <pc:spChg chg="add">
          <ac:chgData name="Boon Jun" userId="b9b2384c46af58b4" providerId="LiveId" clId="{4A3691F2-F4CA-439D-9615-4DB72BE2CE24}" dt="2020-02-19T15:41:27.491" v="1244"/>
          <ac:spMkLst>
            <pc:docMk/>
            <pc:sldMk cId="3943091781" sldId="263"/>
            <ac:spMk id="10" creationId="{52A884BE-E0DB-49AF-9FC4-D262D770DFC6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4" creationId="{669F1A69-B227-4070-A529-0A49E326D2E4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8" creationId="{F381D024-F01B-46C3-8E4A-3AB7D434D3F2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9" creationId="{0E6BF141-1652-4B81-B9EE-C4A5241899AD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30" creationId="{FC371B99-D035-442E-A6C6-96835C6745B3}"/>
          </ac:spMkLst>
        </pc:spChg>
      </pc:sldChg>
      <pc:sldChg chg="addSp delSp modSp add">
        <pc:chgData name="Boon Jun" userId="b9b2384c46af58b4" providerId="LiveId" clId="{4A3691F2-F4CA-439D-9615-4DB72BE2CE24}" dt="2020-02-19T15:41:23.420" v="1242"/>
        <pc:sldMkLst>
          <pc:docMk/>
          <pc:sldMk cId="4003847017" sldId="264"/>
        </pc:sldMkLst>
        <pc:spChg chg="del mod">
          <ac:chgData name="Boon Jun" userId="b9b2384c46af58b4" providerId="LiveId" clId="{4A3691F2-F4CA-439D-9615-4DB72BE2CE24}" dt="2020-02-19T15:40:55.198" v="1235" actId="478"/>
          <ac:spMkLst>
            <pc:docMk/>
            <pc:sldMk cId="4003847017" sldId="264"/>
            <ac:spMk id="8" creationId="{6DC6F2A6-8FEF-4E33-A8F9-B556760C6FD5}"/>
          </ac:spMkLst>
        </pc:spChg>
        <pc:spChg chg="add mod">
          <ac:chgData name="Boon Jun" userId="b9b2384c46af58b4" providerId="LiveId" clId="{4A3691F2-F4CA-439D-9615-4DB72BE2CE24}" dt="2020-02-19T15:22:32.692" v="967" actId="1076"/>
          <ac:spMkLst>
            <pc:docMk/>
            <pc:sldMk cId="4003847017" sldId="264"/>
            <ac:spMk id="11" creationId="{BADBDB12-F77B-40BD-8904-9E534B0317C1}"/>
          </ac:spMkLst>
        </pc:spChg>
        <pc:spChg chg="add mod">
          <ac:chgData name="Boon Jun" userId="b9b2384c46af58b4" providerId="LiveId" clId="{4A3691F2-F4CA-439D-9615-4DB72BE2CE24}" dt="2020-02-19T15:22:39.280" v="976" actId="20577"/>
          <ac:spMkLst>
            <pc:docMk/>
            <pc:sldMk cId="4003847017" sldId="264"/>
            <ac:spMk id="12" creationId="{36028739-ACE2-434B-8661-9D91AB0FC1E6}"/>
          </ac:spMkLst>
        </pc:spChg>
        <pc:spChg chg="add mod">
          <ac:chgData name="Boon Jun" userId="b9b2384c46af58b4" providerId="LiveId" clId="{4A3691F2-F4CA-439D-9615-4DB72BE2CE24}" dt="2020-02-19T15:22:46.579" v="983" actId="20577"/>
          <ac:spMkLst>
            <pc:docMk/>
            <pc:sldMk cId="4003847017" sldId="264"/>
            <ac:spMk id="13" creationId="{DCB43046-0925-4008-8684-5E2B36A1E2DD}"/>
          </ac:spMkLst>
        </pc:spChg>
        <pc:spChg chg="add mod">
          <ac:chgData name="Boon Jun" userId="b9b2384c46af58b4" providerId="LiveId" clId="{4A3691F2-F4CA-439D-9615-4DB72BE2CE24}" dt="2020-02-19T15:23:19.871" v="990" actId="1076"/>
          <ac:spMkLst>
            <pc:docMk/>
            <pc:sldMk cId="4003847017" sldId="264"/>
            <ac:spMk id="14" creationId="{229C86A6-16AF-4809-ADA4-1C947B9AAAFF}"/>
          </ac:spMkLst>
        </pc:spChg>
        <pc:spChg chg="add del">
          <ac:chgData name="Boon Jun" userId="b9b2384c46af58b4" providerId="LiveId" clId="{4A3691F2-F4CA-439D-9615-4DB72BE2CE24}" dt="2020-02-19T15:41:23.174" v="1241" actId="478"/>
          <ac:spMkLst>
            <pc:docMk/>
            <pc:sldMk cId="4003847017" sldId="264"/>
            <ac:spMk id="15" creationId="{463DD92B-433C-447D-A53D-A1980BC44533}"/>
          </ac:spMkLst>
        </pc:spChg>
        <pc:spChg chg="add">
          <ac:chgData name="Boon Jun" userId="b9b2384c46af58b4" providerId="LiveId" clId="{4A3691F2-F4CA-439D-9615-4DB72BE2CE24}" dt="2020-02-19T15:41:23.420" v="1242"/>
          <ac:spMkLst>
            <pc:docMk/>
            <pc:sldMk cId="4003847017" sldId="264"/>
            <ac:spMk id="16" creationId="{B09FBECA-5EF3-4F39-85BF-2EA490C98503}"/>
          </ac:spMkLst>
        </pc:spChg>
        <pc:picChg chg="add mod">
          <ac:chgData name="Boon Jun" userId="b9b2384c46af58b4" providerId="LiveId" clId="{4A3691F2-F4CA-439D-9615-4DB72BE2CE24}" dt="2020-02-19T15:22:21.497" v="963" actId="1076"/>
          <ac:picMkLst>
            <pc:docMk/>
            <pc:sldMk cId="4003847017" sldId="264"/>
            <ac:picMk id="3" creationId="{4B04F447-4F73-4156-8DD4-E7396F0BBFCE}"/>
          </ac:picMkLst>
        </pc:picChg>
        <pc:picChg chg="add mod">
          <ac:chgData name="Boon Jun" userId="b9b2384c46af58b4" providerId="LiveId" clId="{4A3691F2-F4CA-439D-9615-4DB72BE2CE24}" dt="2020-02-19T15:22:24.817" v="965" actId="1076"/>
          <ac:picMkLst>
            <pc:docMk/>
            <pc:sldMk cId="4003847017" sldId="264"/>
            <ac:picMk id="5" creationId="{DC5982D5-33A3-494F-A5E3-4B28ED80112D}"/>
          </ac:picMkLst>
        </pc:picChg>
        <pc:picChg chg="add mod">
          <ac:chgData name="Boon Jun" userId="b9b2384c46af58b4" providerId="LiveId" clId="{4A3691F2-F4CA-439D-9615-4DB72BE2CE24}" dt="2020-02-19T15:22:22.779" v="964" actId="1076"/>
          <ac:picMkLst>
            <pc:docMk/>
            <pc:sldMk cId="4003847017" sldId="264"/>
            <ac:picMk id="10" creationId="{AAADE2BC-3D6D-4E7D-92A5-3E923AB47540}"/>
          </ac:picMkLst>
        </pc:picChg>
      </pc:sldChg>
      <pc:sldChg chg="addSp delSp modSp add">
        <pc:chgData name="Boon Jun" userId="b9b2384c46af58b4" providerId="LiveId" clId="{4A3691F2-F4CA-439D-9615-4DB72BE2CE24}" dt="2020-02-19T15:41:17.720" v="1240" actId="1076"/>
        <pc:sldMkLst>
          <pc:docMk/>
          <pc:sldMk cId="358080319" sldId="265"/>
        </pc:sldMkLst>
        <pc:spChg chg="mod">
          <ac:chgData name="Boon Jun" userId="b9b2384c46af58b4" providerId="LiveId" clId="{4A3691F2-F4CA-439D-9615-4DB72BE2CE24}" dt="2020-02-19T15:41:17.720" v="1240" actId="1076"/>
          <ac:spMkLst>
            <pc:docMk/>
            <pc:sldMk cId="358080319" sldId="265"/>
            <ac:spMk id="8" creationId="{6DC6F2A6-8FEF-4E33-A8F9-B556760C6FD5}"/>
          </ac:spMkLst>
        </pc:spChg>
        <pc:picChg chg="del">
          <ac:chgData name="Boon Jun" userId="b9b2384c46af58b4" providerId="LiveId" clId="{4A3691F2-F4CA-439D-9615-4DB72BE2CE24}" dt="2020-02-19T15:23:47.842" v="993" actId="478"/>
          <ac:picMkLst>
            <pc:docMk/>
            <pc:sldMk cId="358080319" sldId="265"/>
            <ac:picMk id="3" creationId="{4B04F447-4F73-4156-8DD4-E7396F0BBFCE}"/>
          </ac:picMkLst>
        </pc:picChg>
        <pc:picChg chg="add mod">
          <ac:chgData name="Boon Jun" userId="b9b2384c46af58b4" providerId="LiveId" clId="{4A3691F2-F4CA-439D-9615-4DB72BE2CE24}" dt="2020-02-19T15:23:53.422" v="1000" actId="1076"/>
          <ac:picMkLst>
            <pc:docMk/>
            <pc:sldMk cId="358080319" sldId="265"/>
            <ac:picMk id="4" creationId="{7EFA5DB0-B1A1-4AB3-AC02-B232BAE905A4}"/>
          </ac:picMkLst>
        </pc:picChg>
        <pc:picChg chg="del">
          <ac:chgData name="Boon Jun" userId="b9b2384c46af58b4" providerId="LiveId" clId="{4A3691F2-F4CA-439D-9615-4DB72BE2CE24}" dt="2020-02-19T15:24:04.981" v="1004" actId="478"/>
          <ac:picMkLst>
            <pc:docMk/>
            <pc:sldMk cId="358080319" sldId="265"/>
            <ac:picMk id="5" creationId="{DC5982D5-33A3-494F-A5E3-4B28ED80112D}"/>
          </ac:picMkLst>
        </pc:picChg>
        <pc:picChg chg="del">
          <ac:chgData name="Boon Jun" userId="b9b2384c46af58b4" providerId="LiveId" clId="{4A3691F2-F4CA-439D-9615-4DB72BE2CE24}" dt="2020-02-19T15:23:46.811" v="992" actId="478"/>
          <ac:picMkLst>
            <pc:docMk/>
            <pc:sldMk cId="358080319" sldId="265"/>
            <ac:picMk id="10" creationId="{AAADE2BC-3D6D-4E7D-92A5-3E923AB47540}"/>
          </ac:picMkLst>
        </pc:picChg>
        <pc:picChg chg="add mod">
          <ac:chgData name="Boon Jun" userId="b9b2384c46af58b4" providerId="LiveId" clId="{4A3691F2-F4CA-439D-9615-4DB72BE2CE24}" dt="2020-02-19T15:27:43.209" v="1011" actId="1076"/>
          <ac:picMkLst>
            <pc:docMk/>
            <pc:sldMk cId="358080319" sldId="265"/>
            <ac:picMk id="15" creationId="{569861D3-50A8-476D-BC44-43F7A6D5E6E0}"/>
          </ac:picMkLst>
        </pc:picChg>
        <pc:picChg chg="add mod">
          <ac:chgData name="Boon Jun" userId="b9b2384c46af58b4" providerId="LiveId" clId="{4A3691F2-F4CA-439D-9615-4DB72BE2CE24}" dt="2020-02-19T15:27:38.168" v="1010" actId="14100"/>
          <ac:picMkLst>
            <pc:docMk/>
            <pc:sldMk cId="358080319" sldId="265"/>
            <ac:picMk id="17" creationId="{9D713471-15D5-448C-8A79-D9AC66F157BF}"/>
          </ac:picMkLst>
        </pc:picChg>
      </pc:sldChg>
      <pc:sldChg chg="addSp delSp modSp add">
        <pc:chgData name="Boon Jun" userId="b9b2384c46af58b4" providerId="LiveId" clId="{4A3691F2-F4CA-439D-9615-4DB72BE2CE24}" dt="2020-02-19T15:33:34.705" v="1061" actId="1076"/>
        <pc:sldMkLst>
          <pc:docMk/>
          <pc:sldMk cId="3650888910" sldId="266"/>
        </pc:sldMkLst>
        <pc:spChg chg="add mod">
          <ac:chgData name="Boon Jun" userId="b9b2384c46af58b4" providerId="LiveId" clId="{4A3691F2-F4CA-439D-9615-4DB72BE2CE24}" dt="2020-02-19T15:30:37.083" v="1035" actId="1076"/>
          <ac:spMkLst>
            <pc:docMk/>
            <pc:sldMk cId="3650888910" sldId="266"/>
            <ac:spMk id="2" creationId="{B3548585-14A0-4D8B-908B-A5E116699968}"/>
          </ac:spMkLst>
        </pc:spChg>
        <pc:spChg chg="mod">
          <ac:chgData name="Boon Jun" userId="b9b2384c46af58b4" providerId="LiveId" clId="{4A3691F2-F4CA-439D-9615-4DB72BE2CE24}" dt="2020-02-19T15:29:55.476" v="1025" actId="20577"/>
          <ac:spMkLst>
            <pc:docMk/>
            <pc:sldMk cId="3650888910" sldId="266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5:28:17.743" v="1016" actId="20577"/>
          <ac:spMkLst>
            <pc:docMk/>
            <pc:sldMk cId="3650888910" sldId="266"/>
            <ac:spMk id="7" creationId="{606EA776-E3E7-4A06-B268-70B0D1FCD39E}"/>
          </ac:spMkLst>
        </pc:spChg>
        <pc:spChg chg="add del mod">
          <ac:chgData name="Boon Jun" userId="b9b2384c46af58b4" providerId="LiveId" clId="{4A3691F2-F4CA-439D-9615-4DB72BE2CE24}" dt="2020-02-19T15:29:52.146" v="1024" actId="120"/>
          <ac:spMkLst>
            <pc:docMk/>
            <pc:sldMk cId="3650888910" sldId="266"/>
            <ac:spMk id="8" creationId="{6DC6F2A6-8FEF-4E33-A8F9-B556760C6FD5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1" creationId="{BADBDB12-F77B-40BD-8904-9E534B0317C1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2" creationId="{36028739-ACE2-434B-8661-9D91AB0FC1E6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3" creationId="{DCB43046-0925-4008-8684-5E2B36A1E2DD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4" creationId="{229C86A6-16AF-4809-ADA4-1C947B9AAAFF}"/>
          </ac:spMkLst>
        </pc:spChg>
        <pc:picChg chg="add mod modCrop">
          <ac:chgData name="Boon Jun" userId="b9b2384c46af58b4" providerId="LiveId" clId="{4A3691F2-F4CA-439D-9615-4DB72BE2CE24}" dt="2020-02-19T15:33:34.705" v="1061" actId="1076"/>
          <ac:picMkLst>
            <pc:docMk/>
            <pc:sldMk cId="3650888910" sldId="266"/>
            <ac:picMk id="3" creationId="{42CA9795-B1E9-489F-8D6C-D144439EB281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4" creationId="{7EFA5DB0-B1A1-4AB3-AC02-B232BAE905A4}"/>
          </ac:picMkLst>
        </pc:picChg>
        <pc:picChg chg="add mod modCrop">
          <ac:chgData name="Boon Jun" userId="b9b2384c46af58b4" providerId="LiveId" clId="{4A3691F2-F4CA-439D-9615-4DB72BE2CE24}" dt="2020-02-19T15:33:26.108" v="1059" actId="1076"/>
          <ac:picMkLst>
            <pc:docMk/>
            <pc:sldMk cId="3650888910" sldId="266"/>
            <ac:picMk id="5" creationId="{BBDA5B94-7FB2-4F43-8D5C-B9F1B804E0D5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15" creationId="{569861D3-50A8-476D-BC44-43F7A6D5E6E0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17" creationId="{9D713471-15D5-448C-8A79-D9AC66F157BF}"/>
          </ac:picMkLst>
        </pc:picChg>
      </pc:sldChg>
      <pc:sldChg chg="addSp delSp modSp add">
        <pc:chgData name="Boon Jun" userId="b9b2384c46af58b4" providerId="LiveId" clId="{4A3691F2-F4CA-439D-9615-4DB72BE2CE24}" dt="2020-02-19T15:35:59.512" v="1233" actId="20577"/>
        <pc:sldMkLst>
          <pc:docMk/>
          <pc:sldMk cId="2931530360" sldId="267"/>
        </pc:sldMkLst>
        <pc:spChg chg="del">
          <ac:chgData name="Boon Jun" userId="b9b2384c46af58b4" providerId="LiveId" clId="{4A3691F2-F4CA-439D-9615-4DB72BE2CE24}" dt="2020-02-19T15:33:52.077" v="1066" actId="478"/>
          <ac:spMkLst>
            <pc:docMk/>
            <pc:sldMk cId="2931530360" sldId="267"/>
            <ac:spMk id="2" creationId="{B3548585-14A0-4D8B-908B-A5E116699968}"/>
          </ac:spMkLst>
        </pc:spChg>
        <pc:spChg chg="add del">
          <ac:chgData name="Boon Jun" userId="b9b2384c46af58b4" providerId="LiveId" clId="{4A3691F2-F4CA-439D-9615-4DB72BE2CE24}" dt="2020-02-19T15:33:48.132" v="1065" actId="478"/>
          <ac:spMkLst>
            <pc:docMk/>
            <pc:sldMk cId="2931530360" sldId="267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5:35:59.512" v="1233" actId="20577"/>
          <ac:spMkLst>
            <pc:docMk/>
            <pc:sldMk cId="2931530360" sldId="267"/>
            <ac:spMk id="8" creationId="{6DC6F2A6-8FEF-4E33-A8F9-B556760C6FD5}"/>
          </ac:spMkLst>
        </pc:spChg>
        <pc:picChg chg="del">
          <ac:chgData name="Boon Jun" userId="b9b2384c46af58b4" providerId="LiveId" clId="{4A3691F2-F4CA-439D-9615-4DB72BE2CE24}" dt="2020-02-19T15:33:45.259" v="1063" actId="478"/>
          <ac:picMkLst>
            <pc:docMk/>
            <pc:sldMk cId="2931530360" sldId="267"/>
            <ac:picMk id="3" creationId="{42CA9795-B1E9-489F-8D6C-D144439EB281}"/>
          </ac:picMkLst>
        </pc:picChg>
        <pc:picChg chg="del">
          <ac:chgData name="Boon Jun" userId="b9b2384c46af58b4" providerId="LiveId" clId="{4A3691F2-F4CA-439D-9615-4DB72BE2CE24}" dt="2020-02-19T15:33:45.259" v="1063" actId="478"/>
          <ac:picMkLst>
            <pc:docMk/>
            <pc:sldMk cId="2931530360" sldId="267"/>
            <ac:picMk id="5" creationId="{BBDA5B94-7FB2-4F43-8D5C-B9F1B804E0D5}"/>
          </ac:picMkLst>
        </pc:picChg>
      </pc:sldChg>
      <pc:sldChg chg="addSp delSp modSp add">
        <pc:chgData name="Boon Jun" userId="b9b2384c46af58b4" providerId="LiveId" clId="{4A3691F2-F4CA-439D-9615-4DB72BE2CE24}" dt="2020-02-19T15:56:18.779" v="1284" actId="1076"/>
        <pc:sldMkLst>
          <pc:docMk/>
          <pc:sldMk cId="2877896931" sldId="268"/>
        </pc:sldMkLst>
        <pc:spChg chg="add mod">
          <ac:chgData name="Boon Jun" userId="b9b2384c46af58b4" providerId="LiveId" clId="{4A3691F2-F4CA-439D-9615-4DB72BE2CE24}" dt="2020-02-19T15:56:18.779" v="1284" actId="1076"/>
          <ac:spMkLst>
            <pc:docMk/>
            <pc:sldMk cId="2877896931" sldId="268"/>
            <ac:spMk id="2" creationId="{EA6BD844-B0C4-4E04-8B6C-ED701D15B849}"/>
          </ac:spMkLst>
        </pc:spChg>
        <pc:spChg chg="add mod">
          <ac:chgData name="Boon Jun" userId="b9b2384c46af58b4" providerId="LiveId" clId="{4A3691F2-F4CA-439D-9615-4DB72BE2CE24}" dt="2020-02-19T15:56:18.779" v="1284" actId="1076"/>
          <ac:spMkLst>
            <pc:docMk/>
            <pc:sldMk cId="2877896931" sldId="268"/>
            <ac:spMk id="3" creationId="{9DDC83F5-FA54-4CA5-B82D-11708BE6947D}"/>
          </ac:spMkLst>
        </pc:spChg>
        <pc:spChg chg="mod">
          <ac:chgData name="Boon Jun" userId="b9b2384c46af58b4" providerId="LiveId" clId="{4A3691F2-F4CA-439D-9615-4DB72BE2CE24}" dt="2020-02-19T15:55:46.509" v="1277" actId="1076"/>
          <ac:spMkLst>
            <pc:docMk/>
            <pc:sldMk cId="2877896931" sldId="268"/>
            <ac:spMk id="6" creationId="{6F0D0236-6466-4E6F-B54B-03FE19BEFA34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4" creationId="{669F1A69-B227-4070-A529-0A49E326D2E4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8" creationId="{F381D024-F01B-46C3-8E4A-3AB7D434D3F2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9" creationId="{0E6BF141-1652-4B81-B9EE-C4A5241899AD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30" creationId="{FC371B99-D035-442E-A6C6-96835C6745B3}"/>
          </ac:spMkLst>
        </pc:spChg>
        <pc:picChg chg="add mod">
          <ac:chgData name="Boon Jun" userId="b9b2384c46af58b4" providerId="LiveId" clId="{4A3691F2-F4CA-439D-9615-4DB72BE2CE24}" dt="2020-02-19T15:56:18.779" v="1284" actId="1076"/>
          <ac:picMkLst>
            <pc:docMk/>
            <pc:sldMk cId="2877896931" sldId="268"/>
            <ac:picMk id="8" creationId="{9B2C5906-5278-43FF-93DD-2487AF20163C}"/>
          </ac:picMkLst>
        </pc:picChg>
        <pc:picChg chg="add mod">
          <ac:chgData name="Boon Jun" userId="b9b2384c46af58b4" providerId="LiveId" clId="{4A3691F2-F4CA-439D-9615-4DB72BE2CE24}" dt="2020-02-19T15:56:18.779" v="1284" actId="1076"/>
          <ac:picMkLst>
            <pc:docMk/>
            <pc:sldMk cId="2877896931" sldId="268"/>
            <ac:picMk id="10" creationId="{5971B5E7-EC19-4686-A0DD-967A9548842E}"/>
          </ac:picMkLst>
        </pc:picChg>
      </pc:sldChg>
      <pc:sldChg chg="delSp modSp add">
        <pc:chgData name="Boon Jun" userId="b9b2384c46af58b4" providerId="LiveId" clId="{4A3691F2-F4CA-439D-9615-4DB72BE2CE24}" dt="2020-02-20T06:43:52.526" v="1369" actId="1076"/>
        <pc:sldMkLst>
          <pc:docMk/>
          <pc:sldMk cId="1810619685" sldId="269"/>
        </pc:sldMkLst>
        <pc:spChg chg="mod">
          <ac:chgData name="Boon Jun" userId="b9b2384c46af58b4" providerId="LiveId" clId="{4A3691F2-F4CA-439D-9615-4DB72BE2CE24}" dt="2020-02-20T06:43:52.526" v="1369" actId="1076"/>
          <ac:spMkLst>
            <pc:docMk/>
            <pc:sldMk cId="1810619685" sldId="269"/>
            <ac:spMk id="7" creationId="{606EA776-E3E7-4A06-B268-70B0D1FCD39E}"/>
          </ac:spMkLst>
        </pc:spChg>
        <pc:spChg chg="del">
          <ac:chgData name="Boon Jun" userId="b9b2384c46af58b4" providerId="LiveId" clId="{4A3691F2-F4CA-439D-9615-4DB72BE2CE24}" dt="2020-02-19T15:57:55.831" v="1286" actId="478"/>
          <ac:spMkLst>
            <pc:docMk/>
            <pc:sldMk cId="1810619685" sldId="269"/>
            <ac:spMk id="8" creationId="{F0B24F25-10CB-4373-B247-6553DBB66BB9}"/>
          </ac:spMkLst>
        </pc:spChg>
      </pc:sldChg>
    </pc:docChg>
  </pc:docChgLst>
  <pc:docChgLst>
    <pc:chgData name="Boon Jun" userId="b9b2384c46af58b4" providerId="LiveId" clId="{6E6D3CBB-D8C9-4EA6-92BF-411EDFDDC99C}"/>
    <pc:docChg chg="undo custSel addSld delSld modSld">
      <pc:chgData name="Boon Jun" userId="b9b2384c46af58b4" providerId="LiveId" clId="{6E6D3CBB-D8C9-4EA6-92BF-411EDFDDC99C}" dt="2020-03-12T08:46:01.230" v="2277" actId="1076"/>
      <pc:docMkLst>
        <pc:docMk/>
      </pc:docMkLst>
      <pc:sldChg chg="addSp modSp">
        <pc:chgData name="Boon Jun" userId="b9b2384c46af58b4" providerId="LiveId" clId="{6E6D3CBB-D8C9-4EA6-92BF-411EDFDDC99C}" dt="2020-03-12T03:10:02.428" v="22" actId="1076"/>
        <pc:sldMkLst>
          <pc:docMk/>
          <pc:sldMk cId="1511893491" sldId="256"/>
        </pc:sldMkLst>
        <pc:spChg chg="mod">
          <ac:chgData name="Boon Jun" userId="b9b2384c46af58b4" providerId="LiveId" clId="{6E6D3CBB-D8C9-4EA6-92BF-411EDFDDC99C}" dt="2020-03-12T03:04:29.830" v="7" actId="207"/>
          <ac:spMkLst>
            <pc:docMk/>
            <pc:sldMk cId="1511893491" sldId="256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09:50.964" v="18" actId="1076"/>
          <ac:spMkLst>
            <pc:docMk/>
            <pc:sldMk cId="1511893491" sldId="256"/>
            <ac:spMk id="7" creationId="{606EA776-E3E7-4A06-B268-70B0D1FCD39E}"/>
          </ac:spMkLst>
        </pc:spChg>
        <pc:spChg chg="mod">
          <ac:chgData name="Boon Jun" userId="b9b2384c46af58b4" providerId="LiveId" clId="{6E6D3CBB-D8C9-4EA6-92BF-411EDFDDC99C}" dt="2020-03-12T03:09:53.923" v="19" actId="1076"/>
          <ac:spMkLst>
            <pc:docMk/>
            <pc:sldMk cId="1511893491" sldId="256"/>
            <ac:spMk id="8" creationId="{F0B24F25-10CB-4373-B247-6553DBB66BB9}"/>
          </ac:spMkLst>
        </pc:spChg>
        <pc:picChg chg="add mod">
          <ac:chgData name="Boon Jun" userId="b9b2384c46af58b4" providerId="LiveId" clId="{6E6D3CBB-D8C9-4EA6-92BF-411EDFDDC99C}" dt="2020-03-12T03:10:02.428" v="22" actId="1076"/>
          <ac:picMkLst>
            <pc:docMk/>
            <pc:sldMk cId="1511893491" sldId="256"/>
            <ac:picMk id="3" creationId="{0D01BA3A-D2DF-4C33-8775-C17D4A54D02F}"/>
          </ac:picMkLst>
        </pc:picChg>
      </pc:sldChg>
      <pc:sldChg chg="addSp delSp modSp">
        <pc:chgData name="Boon Jun" userId="b9b2384c46af58b4" providerId="LiveId" clId="{6E6D3CBB-D8C9-4EA6-92BF-411EDFDDC99C}" dt="2020-03-12T03:43:51.196" v="276" actId="1076"/>
        <pc:sldMkLst>
          <pc:docMk/>
          <pc:sldMk cId="4005104276" sldId="257"/>
        </pc:sldMkLst>
        <pc:spChg chg="del">
          <ac:chgData name="Boon Jun" userId="b9b2384c46af58b4" providerId="LiveId" clId="{6E6D3CBB-D8C9-4EA6-92BF-411EDFDDC99C}" dt="2020-03-12T03:40:24.951" v="194" actId="478"/>
          <ac:spMkLst>
            <pc:docMk/>
            <pc:sldMk cId="4005104276" sldId="257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40:12.005" v="190" actId="20577"/>
          <ac:spMkLst>
            <pc:docMk/>
            <pc:sldMk cId="4005104276" sldId="257"/>
            <ac:spMk id="7" creationId="{606EA776-E3E7-4A06-B268-70B0D1FCD39E}"/>
          </ac:spMkLst>
        </pc:spChg>
        <pc:spChg chg="mod">
          <ac:chgData name="Boon Jun" userId="b9b2384c46af58b4" providerId="LiveId" clId="{6E6D3CBB-D8C9-4EA6-92BF-411EDFDDC99C}" dt="2020-03-12T03:42:55.870" v="235" actId="1076"/>
          <ac:spMkLst>
            <pc:docMk/>
            <pc:sldMk cId="4005104276" sldId="257"/>
            <ac:spMk id="11" creationId="{FE3AA6CC-73C8-4D35-BE80-3599D6C2EA85}"/>
          </ac:spMkLst>
        </pc:spChg>
        <pc:spChg chg="mod">
          <ac:chgData name="Boon Jun" userId="b9b2384c46af58b4" providerId="LiveId" clId="{6E6D3CBB-D8C9-4EA6-92BF-411EDFDDC99C}" dt="2020-03-12T03:43:04.075" v="237" actId="1076"/>
          <ac:spMkLst>
            <pc:docMk/>
            <pc:sldMk cId="4005104276" sldId="257"/>
            <ac:spMk id="12" creationId="{9FE75632-967D-4F7B-AB60-D3B049303BD8}"/>
          </ac:spMkLst>
        </pc:spChg>
        <pc:spChg chg="mod">
          <ac:chgData name="Boon Jun" userId="b9b2384c46af58b4" providerId="LiveId" clId="{6E6D3CBB-D8C9-4EA6-92BF-411EDFDDC99C}" dt="2020-03-12T03:43:51.196" v="276" actId="1076"/>
          <ac:spMkLst>
            <pc:docMk/>
            <pc:sldMk cId="4005104276" sldId="257"/>
            <ac:spMk id="13" creationId="{9B01B257-A261-4AB1-A1A3-CF7F083E9767}"/>
          </ac:spMkLst>
        </pc:spChg>
        <pc:spChg chg="add mod ord">
          <ac:chgData name="Boon Jun" userId="b9b2384c46af58b4" providerId="LiveId" clId="{6E6D3CBB-D8C9-4EA6-92BF-411EDFDDC99C}" dt="2020-03-12T03:43:14.756" v="241" actId="1076"/>
          <ac:spMkLst>
            <pc:docMk/>
            <pc:sldMk cId="4005104276" sldId="257"/>
            <ac:spMk id="14" creationId="{17462751-E8D8-4992-8113-13123BB9D842}"/>
          </ac:spMkLst>
        </pc:sp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2" creationId="{8C108443-B513-4A8C-BEB6-A56E94628A2E}"/>
          </ac:picMkLst>
        </pc:picChg>
        <pc:picChg chg="add mod modCrop">
          <ac:chgData name="Boon Jun" userId="b9b2384c46af58b4" providerId="LiveId" clId="{6E6D3CBB-D8C9-4EA6-92BF-411EDFDDC99C}" dt="2020-03-12T03:43:00.575" v="236" actId="1076"/>
          <ac:picMkLst>
            <pc:docMk/>
            <pc:sldMk cId="4005104276" sldId="257"/>
            <ac:picMk id="4" creationId="{76A3DECE-F55E-407D-85CA-C3F5ABA38144}"/>
          </ac:picMkLst>
        </pc:picChg>
        <pc:picChg chg="add mod modCrop">
          <ac:chgData name="Boon Jun" userId="b9b2384c46af58b4" providerId="LiveId" clId="{6E6D3CBB-D8C9-4EA6-92BF-411EDFDDC99C}" dt="2020-03-12T03:42:29.196" v="228" actId="1076"/>
          <ac:picMkLst>
            <pc:docMk/>
            <pc:sldMk cId="4005104276" sldId="257"/>
            <ac:picMk id="8" creationId="{4C857529-F959-4729-91FC-7E76132E895E}"/>
          </ac:picMkLst>
        </pc:pic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9" creationId="{6149794B-0947-4D9C-907E-7EE96900956B}"/>
          </ac:picMkLst>
        </pc:pic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10" creationId="{297D3CB1-63DA-492D-874C-1B339AA1D080}"/>
          </ac:picMkLst>
        </pc:picChg>
        <pc:picChg chg="add mod modCrop">
          <ac:chgData name="Boon Jun" userId="b9b2384c46af58b4" providerId="LiveId" clId="{6E6D3CBB-D8C9-4EA6-92BF-411EDFDDC99C}" dt="2020-03-12T03:43:08.609" v="239" actId="1076"/>
          <ac:picMkLst>
            <pc:docMk/>
            <pc:sldMk cId="4005104276" sldId="257"/>
            <ac:picMk id="16" creationId="{30EAD959-A32D-4147-87FB-E26947DEEAA4}"/>
          </ac:picMkLst>
        </pc:picChg>
      </pc:sldChg>
      <pc:sldChg chg="addSp delSp modSp">
        <pc:chgData name="Boon Jun" userId="b9b2384c46af58b4" providerId="LiveId" clId="{6E6D3CBB-D8C9-4EA6-92BF-411EDFDDC99C}" dt="2020-03-12T03:59:39.490" v="446" actId="1076"/>
        <pc:sldMkLst>
          <pc:docMk/>
          <pc:sldMk cId="1842782438" sldId="258"/>
        </pc:sldMkLst>
        <pc:spChg chg="del">
          <ac:chgData name="Boon Jun" userId="b9b2384c46af58b4" providerId="LiveId" clId="{6E6D3CBB-D8C9-4EA6-92BF-411EDFDDC99C}" dt="2020-03-12T03:48:00.477" v="278" actId="478"/>
          <ac:spMkLst>
            <pc:docMk/>
            <pc:sldMk cId="1842782438" sldId="258"/>
            <ac:spMk id="5" creationId="{A1C7E4D1-FE7E-4235-96C1-3195D23ED017}"/>
          </ac:spMkLst>
        </pc:spChg>
        <pc:spChg chg="del">
          <ac:chgData name="Boon Jun" userId="b9b2384c46af58b4" providerId="LiveId" clId="{6E6D3CBB-D8C9-4EA6-92BF-411EDFDDC99C}" dt="2020-03-12T03:53:47.180" v="301" actId="478"/>
          <ac:spMkLst>
            <pc:docMk/>
            <pc:sldMk cId="1842782438" sldId="258"/>
            <ac:spMk id="6" creationId="{6F0D0236-6466-4E6F-B54B-03FE19BEFA34}"/>
          </ac:spMkLst>
        </pc:spChg>
        <pc:spChg chg="del">
          <ac:chgData name="Boon Jun" userId="b9b2384c46af58b4" providerId="LiveId" clId="{6E6D3CBB-D8C9-4EA6-92BF-411EDFDDC99C}" dt="2020-03-12T03:48:00.477" v="278" actId="478"/>
          <ac:spMkLst>
            <pc:docMk/>
            <pc:sldMk cId="1842782438" sldId="258"/>
            <ac:spMk id="8" creationId="{6672D26D-DCBC-4511-95B7-E017D91458F0}"/>
          </ac:spMkLst>
        </pc:spChg>
        <pc:spChg chg="mod">
          <ac:chgData name="Boon Jun" userId="b9b2384c46af58b4" providerId="LiveId" clId="{6E6D3CBB-D8C9-4EA6-92BF-411EDFDDC99C}" dt="2020-03-12T03:50:41.485" v="295" actId="1076"/>
          <ac:spMkLst>
            <pc:docMk/>
            <pc:sldMk cId="1842782438" sldId="258"/>
            <ac:spMk id="14" creationId="{DDDBF2FE-8F45-4BE7-8D96-84E231005973}"/>
          </ac:spMkLst>
        </pc:spChg>
        <pc:spChg chg="del">
          <ac:chgData name="Boon Jun" userId="b9b2384c46af58b4" providerId="LiveId" clId="{6E6D3CBB-D8C9-4EA6-92BF-411EDFDDC99C}" dt="2020-03-12T03:47:51.623" v="277" actId="478"/>
          <ac:spMkLst>
            <pc:docMk/>
            <pc:sldMk cId="1842782438" sldId="258"/>
            <ac:spMk id="15" creationId="{BA5EAB98-4D93-43A7-A4B1-AD6BBF34246B}"/>
          </ac:spMkLst>
        </pc:spChg>
        <pc:spChg chg="add ord">
          <ac:chgData name="Boon Jun" userId="b9b2384c46af58b4" providerId="LiveId" clId="{6E6D3CBB-D8C9-4EA6-92BF-411EDFDDC99C}" dt="2020-03-12T03:53:50.044" v="303" actId="167"/>
          <ac:spMkLst>
            <pc:docMk/>
            <pc:sldMk cId="1842782438" sldId="258"/>
            <ac:spMk id="18" creationId="{B19A7923-3911-4A13-B712-26EF92A18426}"/>
          </ac:spMkLst>
        </pc:spChg>
        <pc:spChg chg="add mod">
          <ac:chgData name="Boon Jun" userId="b9b2384c46af58b4" providerId="LiveId" clId="{6E6D3CBB-D8C9-4EA6-92BF-411EDFDDC99C}" dt="2020-03-12T03:59:39.490" v="446" actId="1076"/>
          <ac:spMkLst>
            <pc:docMk/>
            <pc:sldMk cId="1842782438" sldId="258"/>
            <ac:spMk id="20" creationId="{54D1E930-4D4A-4037-99F5-B50E7563D2FC}"/>
          </ac:spMkLst>
        </pc:spChg>
        <pc:picChg chg="del mod">
          <ac:chgData name="Boon Jun" userId="b9b2384c46af58b4" providerId="LiveId" clId="{6E6D3CBB-D8C9-4EA6-92BF-411EDFDDC99C}" dt="2020-03-12T03:49:30.939" v="283" actId="478"/>
          <ac:picMkLst>
            <pc:docMk/>
            <pc:sldMk cId="1842782438" sldId="258"/>
            <ac:picMk id="1026" creationId="{AA0E7613-E892-4CB2-9533-F968B99A6BA3}"/>
          </ac:picMkLst>
        </pc:picChg>
        <pc:picChg chg="add del mod">
          <ac:chgData name="Boon Jun" userId="b9b2384c46af58b4" providerId="LiveId" clId="{6E6D3CBB-D8C9-4EA6-92BF-411EDFDDC99C}" dt="2020-03-12T03:50:05.668" v="289" actId="478"/>
          <ac:picMkLst>
            <pc:docMk/>
            <pc:sldMk cId="1842782438" sldId="258"/>
            <ac:picMk id="2050" creationId="{344A7E87-6121-40DE-873E-F7D159D32151}"/>
          </ac:picMkLst>
        </pc:picChg>
        <pc:picChg chg="add mod">
          <ac:chgData name="Boon Jun" userId="b9b2384c46af58b4" providerId="LiveId" clId="{6E6D3CBB-D8C9-4EA6-92BF-411EDFDDC99C}" dt="2020-03-12T03:53:40.947" v="300" actId="1076"/>
          <ac:picMkLst>
            <pc:docMk/>
            <pc:sldMk cId="1842782438" sldId="258"/>
            <ac:picMk id="2052" creationId="{9EEDD56F-0A84-474F-AB3F-889D07C74618}"/>
          </ac:picMkLst>
        </pc:pic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4" creationId="{DFA6E397-9E24-4AF5-B3DF-8B1582B0A532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17" creationId="{D4219207-BCD8-4EF9-A4D3-E26CBC693E83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19" creationId="{77CE8CDA-9ED1-4F7F-8BB3-637E11E5BDC9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1" creationId="{D1705792-C0A1-43EE-B129-940CFD1D21FA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4" creationId="{59EBF227-5EAA-4B6A-A75C-0C5FEF757EC2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6" creationId="{A0375927-3F7D-4704-8F6C-433AF300C3E9}"/>
          </ac:cxnSpMkLst>
        </pc:cxnChg>
      </pc:sldChg>
      <pc:sldChg chg="del">
        <pc:chgData name="Boon Jun" userId="b9b2384c46af58b4" providerId="LiveId" clId="{6E6D3CBB-D8C9-4EA6-92BF-411EDFDDC99C}" dt="2020-03-12T04:01:45.833" v="448" actId="47"/>
        <pc:sldMkLst>
          <pc:docMk/>
          <pc:sldMk cId="2611259608" sldId="259"/>
        </pc:sldMkLst>
      </pc:sldChg>
      <pc:sldChg chg="del">
        <pc:chgData name="Boon Jun" userId="b9b2384c46af58b4" providerId="LiveId" clId="{6E6D3CBB-D8C9-4EA6-92BF-411EDFDDC99C}" dt="2020-03-12T04:01:43.582" v="447" actId="47"/>
        <pc:sldMkLst>
          <pc:docMk/>
          <pc:sldMk cId="309281285" sldId="260"/>
        </pc:sldMkLst>
      </pc:sldChg>
      <pc:sldChg chg="del">
        <pc:chgData name="Boon Jun" userId="b9b2384c46af58b4" providerId="LiveId" clId="{6E6D3CBB-D8C9-4EA6-92BF-411EDFDDC99C}" dt="2020-03-12T04:07:26.988" v="482" actId="47"/>
        <pc:sldMkLst>
          <pc:docMk/>
          <pc:sldMk cId="3396675341" sldId="261"/>
        </pc:sldMkLst>
      </pc:sldChg>
      <pc:sldChg chg="del">
        <pc:chgData name="Boon Jun" userId="b9b2384c46af58b4" providerId="LiveId" clId="{6E6D3CBB-D8C9-4EA6-92BF-411EDFDDC99C}" dt="2020-03-12T04:07:28.261" v="483" actId="47"/>
        <pc:sldMkLst>
          <pc:docMk/>
          <pc:sldMk cId="1038818697" sldId="262"/>
        </pc:sldMkLst>
      </pc:sldChg>
      <pc:sldChg chg="del">
        <pc:chgData name="Boon Jun" userId="b9b2384c46af58b4" providerId="LiveId" clId="{6E6D3CBB-D8C9-4EA6-92BF-411EDFDDC99C}" dt="2020-03-12T04:07:34.165" v="485" actId="47"/>
        <pc:sldMkLst>
          <pc:docMk/>
          <pc:sldMk cId="3943091781" sldId="263"/>
        </pc:sldMkLst>
      </pc:sldChg>
      <pc:sldChg chg="del">
        <pc:chgData name="Boon Jun" userId="b9b2384c46af58b4" providerId="LiveId" clId="{6E6D3CBB-D8C9-4EA6-92BF-411EDFDDC99C}" dt="2020-03-12T04:07:34.923" v="486" actId="47"/>
        <pc:sldMkLst>
          <pc:docMk/>
          <pc:sldMk cId="4003847017" sldId="264"/>
        </pc:sldMkLst>
      </pc:sldChg>
      <pc:sldChg chg="del">
        <pc:chgData name="Boon Jun" userId="b9b2384c46af58b4" providerId="LiveId" clId="{6E6D3CBB-D8C9-4EA6-92BF-411EDFDDC99C}" dt="2020-03-12T04:07:35.431" v="487" actId="47"/>
        <pc:sldMkLst>
          <pc:docMk/>
          <pc:sldMk cId="358080319" sldId="265"/>
        </pc:sldMkLst>
      </pc:sldChg>
      <pc:sldChg chg="del">
        <pc:chgData name="Boon Jun" userId="b9b2384c46af58b4" providerId="LiveId" clId="{6E6D3CBB-D8C9-4EA6-92BF-411EDFDDC99C}" dt="2020-03-12T04:07:36.261" v="488" actId="47"/>
        <pc:sldMkLst>
          <pc:docMk/>
          <pc:sldMk cId="3650888910" sldId="266"/>
        </pc:sldMkLst>
      </pc:sldChg>
      <pc:sldChg chg="del">
        <pc:chgData name="Boon Jun" userId="b9b2384c46af58b4" providerId="LiveId" clId="{6E6D3CBB-D8C9-4EA6-92BF-411EDFDDC99C}" dt="2020-03-12T04:07:36.936" v="489" actId="47"/>
        <pc:sldMkLst>
          <pc:docMk/>
          <pc:sldMk cId="2931530360" sldId="267"/>
        </pc:sldMkLst>
      </pc:sldChg>
      <pc:sldChg chg="del">
        <pc:chgData name="Boon Jun" userId="b9b2384c46af58b4" providerId="LiveId" clId="{6E6D3CBB-D8C9-4EA6-92BF-411EDFDDC99C}" dt="2020-03-12T04:07:31.009" v="484" actId="47"/>
        <pc:sldMkLst>
          <pc:docMk/>
          <pc:sldMk cId="2877896931" sldId="268"/>
        </pc:sldMkLst>
      </pc:sldChg>
      <pc:sldChg chg="addSp delSp modSp">
        <pc:chgData name="Boon Jun" userId="b9b2384c46af58b4" providerId="LiveId" clId="{6E6D3CBB-D8C9-4EA6-92BF-411EDFDDC99C}" dt="2020-03-12T03:40:22.477" v="193" actId="167"/>
        <pc:sldMkLst>
          <pc:docMk/>
          <pc:sldMk cId="1810619685" sldId="269"/>
        </pc:sldMkLst>
        <pc:spChg chg="add ord">
          <ac:chgData name="Boon Jun" userId="b9b2384c46af58b4" providerId="LiveId" clId="{6E6D3CBB-D8C9-4EA6-92BF-411EDFDDC99C}" dt="2020-03-12T03:40:22.477" v="193" actId="167"/>
          <ac:spMkLst>
            <pc:docMk/>
            <pc:sldMk cId="1810619685" sldId="269"/>
            <ac:spMk id="4" creationId="{30B7474F-60D7-41CF-B5A7-12B7F6D72476}"/>
          </ac:spMkLst>
        </pc:spChg>
        <pc:spChg chg="del">
          <ac:chgData name="Boon Jun" userId="b9b2384c46af58b4" providerId="LiveId" clId="{6E6D3CBB-D8C9-4EA6-92BF-411EDFDDC99C}" dt="2020-03-12T03:40:18.851" v="191" actId="478"/>
          <ac:spMkLst>
            <pc:docMk/>
            <pc:sldMk cId="1810619685" sldId="269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38:24.214" v="187" actId="20577"/>
          <ac:spMkLst>
            <pc:docMk/>
            <pc:sldMk cId="1810619685" sldId="269"/>
            <ac:spMk id="7" creationId="{606EA776-E3E7-4A06-B268-70B0D1FCD39E}"/>
          </ac:spMkLst>
        </pc:spChg>
      </pc:sldChg>
      <pc:sldChg chg="addSp delSp modSp add">
        <pc:chgData name="Boon Jun" userId="b9b2384c46af58b4" providerId="LiveId" clId="{6E6D3CBB-D8C9-4EA6-92BF-411EDFDDC99C}" dt="2020-03-12T03:35:50.165" v="169" actId="20577"/>
        <pc:sldMkLst>
          <pc:docMk/>
          <pc:sldMk cId="1066985137" sldId="270"/>
        </pc:sldMkLst>
        <pc:spChg chg="mod">
          <ac:chgData name="Boon Jun" userId="b9b2384c46af58b4" providerId="LiveId" clId="{6E6D3CBB-D8C9-4EA6-92BF-411EDFDDC99C}" dt="2020-03-12T03:32:36.290" v="98" actId="14100"/>
          <ac:spMkLst>
            <pc:docMk/>
            <pc:sldMk cId="1066985137" sldId="270"/>
            <ac:spMk id="6" creationId="{6F0D0236-6466-4E6F-B54B-03FE19BEFA34}"/>
          </ac:spMkLst>
        </pc:spChg>
        <pc:spChg chg="del mod">
          <ac:chgData name="Boon Jun" userId="b9b2384c46af58b4" providerId="LiveId" clId="{6E6D3CBB-D8C9-4EA6-92BF-411EDFDDC99C}" dt="2020-03-12T03:16:10.147" v="25" actId="478"/>
          <ac:spMkLst>
            <pc:docMk/>
            <pc:sldMk cId="1066985137" sldId="270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3:16:12.923" v="26" actId="478"/>
          <ac:spMkLst>
            <pc:docMk/>
            <pc:sldMk cId="1066985137" sldId="270"/>
            <ac:spMk id="8" creationId="{F0B24F25-10CB-4373-B247-6553DBB66BB9}"/>
          </ac:spMkLst>
        </pc:spChg>
        <pc:spChg chg="add mod">
          <ac:chgData name="Boon Jun" userId="b9b2384c46af58b4" providerId="LiveId" clId="{6E6D3CBB-D8C9-4EA6-92BF-411EDFDDC99C}" dt="2020-03-12T03:34:24.278" v="140" actId="255"/>
          <ac:spMkLst>
            <pc:docMk/>
            <pc:sldMk cId="1066985137" sldId="270"/>
            <ac:spMk id="9" creationId="{7FCFB9B2-7DE6-46A0-976D-44D67F85B310}"/>
          </ac:spMkLst>
        </pc:spChg>
        <pc:spChg chg="add mod topLvl">
          <ac:chgData name="Boon Jun" userId="b9b2384c46af58b4" providerId="LiveId" clId="{6E6D3CBB-D8C9-4EA6-92BF-411EDFDDC99C}" dt="2020-03-12T03:34:24.278" v="140" actId="255"/>
          <ac:spMkLst>
            <pc:docMk/>
            <pc:sldMk cId="1066985137" sldId="270"/>
            <ac:spMk id="10" creationId="{8477B866-EDBB-4445-B471-824426A335FE}"/>
          </ac:spMkLst>
        </pc:spChg>
        <pc:spChg chg="add mod topLvl">
          <ac:chgData name="Boon Jun" userId="b9b2384c46af58b4" providerId="LiveId" clId="{6E6D3CBB-D8C9-4EA6-92BF-411EDFDDC99C}" dt="2020-03-12T03:35:14.714" v="155" actId="20577"/>
          <ac:spMkLst>
            <pc:docMk/>
            <pc:sldMk cId="1066985137" sldId="270"/>
            <ac:spMk id="11" creationId="{A3C45EF3-3341-4607-81C8-DC415B57F5E1}"/>
          </ac:spMkLst>
        </pc:spChg>
        <pc:spChg chg="add mod">
          <ac:chgData name="Boon Jun" userId="b9b2384c46af58b4" providerId="LiveId" clId="{6E6D3CBB-D8C9-4EA6-92BF-411EDFDDC99C}" dt="2020-03-12T03:35:50.165" v="169" actId="20577"/>
          <ac:spMkLst>
            <pc:docMk/>
            <pc:sldMk cId="1066985137" sldId="270"/>
            <ac:spMk id="17" creationId="{AAE6808C-E67F-41C7-843C-C45D102D69EA}"/>
          </ac:spMkLst>
        </pc:spChg>
        <pc:grpChg chg="add mod topLvl">
          <ac:chgData name="Boon Jun" userId="b9b2384c46af58b4" providerId="LiveId" clId="{6E6D3CBB-D8C9-4EA6-92BF-411EDFDDC99C}" dt="2020-03-12T03:34:24.278" v="140" actId="255"/>
          <ac:grpSpMkLst>
            <pc:docMk/>
            <pc:sldMk cId="1066985137" sldId="270"/>
            <ac:grpSpMk id="2" creationId="{2C8DD20A-F751-43F3-80E6-AA39045662B9}"/>
          </ac:grpSpMkLst>
        </pc:grpChg>
        <pc:grpChg chg="add del mod topLvl">
          <ac:chgData name="Boon Jun" userId="b9b2384c46af58b4" providerId="LiveId" clId="{6E6D3CBB-D8C9-4EA6-92BF-411EDFDDC99C}" dt="2020-03-12T03:33:37.937" v="128" actId="165"/>
          <ac:grpSpMkLst>
            <pc:docMk/>
            <pc:sldMk cId="1066985137" sldId="270"/>
            <ac:grpSpMk id="4" creationId="{F2EEB771-2079-42C3-A68B-709C9319D209}"/>
          </ac:grpSpMkLst>
        </pc:grpChg>
        <pc:grpChg chg="add del mod">
          <ac:chgData name="Boon Jun" userId="b9b2384c46af58b4" providerId="LiveId" clId="{6E6D3CBB-D8C9-4EA6-92BF-411EDFDDC99C}" dt="2020-03-12T03:33:33.399" v="127" actId="165"/>
          <ac:grpSpMkLst>
            <pc:docMk/>
            <pc:sldMk cId="1066985137" sldId="270"/>
            <ac:grpSpMk id="5" creationId="{736CF143-6C4D-4028-8C94-A83E8CEB2696}"/>
          </ac:grpSpMkLst>
        </pc:grpChg>
        <pc:grpChg chg="add mod">
          <ac:chgData name="Boon Jun" userId="b9b2384c46af58b4" providerId="LiveId" clId="{6E6D3CBB-D8C9-4EA6-92BF-411EDFDDC99C}" dt="2020-03-12T03:35:03.214" v="147" actId="14100"/>
          <ac:grpSpMkLst>
            <pc:docMk/>
            <pc:sldMk cId="1066985137" sldId="270"/>
            <ac:grpSpMk id="12" creationId="{EC81816F-B608-47BD-A616-AD1021CEE270}"/>
          </ac:grpSpMkLst>
        </pc:grpChg>
        <pc:grpChg chg="add mod">
          <ac:chgData name="Boon Jun" userId="b9b2384c46af58b4" providerId="LiveId" clId="{6E6D3CBB-D8C9-4EA6-92BF-411EDFDDC99C}" dt="2020-03-12T03:35:10.742" v="148" actId="1076"/>
          <ac:grpSpMkLst>
            <pc:docMk/>
            <pc:sldMk cId="1066985137" sldId="270"/>
            <ac:grpSpMk id="13" creationId="{4EA05DD4-2DD3-439D-B9A3-1178BA7827D9}"/>
          </ac:grpSpMkLst>
        </pc:grpChg>
        <pc:picChg chg="del">
          <ac:chgData name="Boon Jun" userId="b9b2384c46af58b4" providerId="LiveId" clId="{6E6D3CBB-D8C9-4EA6-92BF-411EDFDDC99C}" dt="2020-03-12T03:16:10.147" v="25" actId="478"/>
          <ac:picMkLst>
            <pc:docMk/>
            <pc:sldMk cId="1066985137" sldId="270"/>
            <ac:picMk id="3" creationId="{0D01BA3A-D2DF-4C33-8775-C17D4A54D02F}"/>
          </ac:picMkLst>
        </pc:picChg>
        <pc:picChg chg="add mod">
          <ac:chgData name="Boon Jun" userId="b9b2384c46af58b4" providerId="LiveId" clId="{6E6D3CBB-D8C9-4EA6-92BF-411EDFDDC99C}" dt="2020-03-12T03:33:22.990" v="124" actId="164"/>
          <ac:picMkLst>
            <pc:docMk/>
            <pc:sldMk cId="1066985137" sldId="270"/>
            <ac:picMk id="1026" creationId="{972870EE-ACBB-4462-A57F-516F8D65907D}"/>
          </ac:picMkLst>
        </pc:picChg>
        <pc:picChg chg="add mod topLvl">
          <ac:chgData name="Boon Jun" userId="b9b2384c46af58b4" providerId="LiveId" clId="{6E6D3CBB-D8C9-4EA6-92BF-411EDFDDC99C}" dt="2020-03-12T03:34:59.198" v="146" actId="18131"/>
          <ac:picMkLst>
            <pc:docMk/>
            <pc:sldMk cId="1066985137" sldId="270"/>
            <ac:picMk id="1028" creationId="{14A215B5-39BF-4B2E-BCE7-462E774FA480}"/>
          </ac:picMkLst>
        </pc:picChg>
        <pc:picChg chg="add mod topLvl">
          <ac:chgData name="Boon Jun" userId="b9b2384c46af58b4" providerId="LiveId" clId="{6E6D3CBB-D8C9-4EA6-92BF-411EDFDDC99C}" dt="2020-03-12T03:33:42.363" v="130" actId="164"/>
          <ac:picMkLst>
            <pc:docMk/>
            <pc:sldMk cId="1066985137" sldId="270"/>
            <ac:picMk id="1030" creationId="{210FCCBC-727F-4FF9-9AB6-0D9E66EA9A62}"/>
          </ac:picMkLst>
        </pc:picChg>
      </pc:sldChg>
      <pc:sldChg chg="addSp delSp modSp add">
        <pc:chgData name="Boon Jun" userId="b9b2384c46af58b4" providerId="LiveId" clId="{6E6D3CBB-D8C9-4EA6-92BF-411EDFDDC99C}" dt="2020-03-12T04:07:18.812" v="481" actId="20577"/>
        <pc:sldMkLst>
          <pc:docMk/>
          <pc:sldMk cId="3490695548" sldId="271"/>
        </pc:sldMkLst>
        <pc:spChg chg="add mod">
          <ac:chgData name="Boon Jun" userId="b9b2384c46af58b4" providerId="LiveId" clId="{6E6D3CBB-D8C9-4EA6-92BF-411EDFDDC99C}" dt="2020-03-12T04:07:18.812" v="481" actId="20577"/>
          <ac:spMkLst>
            <pc:docMk/>
            <pc:sldMk cId="3490695548" sldId="271"/>
            <ac:spMk id="12" creationId="{1C4A0E2D-C21F-4C72-84BD-90E3A73E0B32}"/>
          </ac:spMkLst>
        </pc:spChg>
        <pc:spChg chg="add mod">
          <ac:chgData name="Boon Jun" userId="b9b2384c46af58b4" providerId="LiveId" clId="{6E6D3CBB-D8C9-4EA6-92BF-411EDFDDC99C}" dt="2020-03-12T04:07:16.823" v="480" actId="20577"/>
          <ac:spMkLst>
            <pc:docMk/>
            <pc:sldMk cId="3490695548" sldId="271"/>
            <ac:spMk id="13" creationId="{76BF728C-C63F-46DC-8439-3DDC466F05CD}"/>
          </ac:spMkLst>
        </pc:spChg>
        <pc:spChg chg="del">
          <ac:chgData name="Boon Jun" userId="b9b2384c46af58b4" providerId="LiveId" clId="{6E6D3CBB-D8C9-4EA6-92BF-411EDFDDC99C}" dt="2020-03-12T03:54:21.654" v="306" actId="478"/>
          <ac:spMkLst>
            <pc:docMk/>
            <pc:sldMk cId="3490695548" sldId="271"/>
            <ac:spMk id="14" creationId="{DDDBF2FE-8F45-4BE7-8D96-84E231005973}"/>
          </ac:spMkLst>
        </pc:spChg>
        <pc:picChg chg="add mod">
          <ac:chgData name="Boon Jun" userId="b9b2384c46af58b4" providerId="LiveId" clId="{6E6D3CBB-D8C9-4EA6-92BF-411EDFDDC99C}" dt="2020-03-12T03:58:50.320" v="368" actId="1076"/>
          <ac:picMkLst>
            <pc:docMk/>
            <pc:sldMk cId="3490695548" sldId="271"/>
            <ac:picMk id="3" creationId="{8B1B47AA-2DFF-44D3-A15B-AE692F2F41E1}"/>
          </ac:picMkLst>
        </pc:picChg>
        <pc:picChg chg="add del mod modCrop">
          <ac:chgData name="Boon Jun" userId="b9b2384c46af58b4" providerId="LiveId" clId="{6E6D3CBB-D8C9-4EA6-92BF-411EDFDDC99C}" dt="2020-03-12T04:05:31.017" v="461" actId="478"/>
          <ac:picMkLst>
            <pc:docMk/>
            <pc:sldMk cId="3490695548" sldId="271"/>
            <ac:picMk id="5" creationId="{F86FA0DF-18A2-4AAA-9210-6C8D247498E0}"/>
          </ac:picMkLst>
        </pc:picChg>
        <pc:picChg chg="add del mod modCrop">
          <ac:chgData name="Boon Jun" userId="b9b2384c46af58b4" providerId="LiveId" clId="{6E6D3CBB-D8C9-4EA6-92BF-411EDFDDC99C}" dt="2020-03-12T04:05:17.854" v="456" actId="478"/>
          <ac:picMkLst>
            <pc:docMk/>
            <pc:sldMk cId="3490695548" sldId="271"/>
            <ac:picMk id="8" creationId="{5B09B062-52A1-4429-B8A1-CA97A1C84D71}"/>
          </ac:picMkLst>
        </pc:picChg>
        <pc:picChg chg="add mod modCrop">
          <ac:chgData name="Boon Jun" userId="b9b2384c46af58b4" providerId="LiveId" clId="{6E6D3CBB-D8C9-4EA6-92BF-411EDFDDC99C}" dt="2020-03-12T04:05:29.358" v="460" actId="14100"/>
          <ac:picMkLst>
            <pc:docMk/>
            <pc:sldMk cId="3490695548" sldId="271"/>
            <ac:picMk id="10" creationId="{0EAD339A-FD46-4995-A208-701116B33C90}"/>
          </ac:picMkLst>
        </pc:picChg>
        <pc:picChg chg="add mod modCrop">
          <ac:chgData name="Boon Jun" userId="b9b2384c46af58b4" providerId="LiveId" clId="{6E6D3CBB-D8C9-4EA6-92BF-411EDFDDC99C}" dt="2020-03-12T04:06:58.132" v="475" actId="18131"/>
          <ac:picMkLst>
            <pc:docMk/>
            <pc:sldMk cId="3490695548" sldId="271"/>
            <ac:picMk id="15" creationId="{1585E6EF-40FC-4D57-B17A-5E38F51B918A}"/>
          </ac:picMkLst>
        </pc:picChg>
        <pc:picChg chg="del">
          <ac:chgData name="Boon Jun" userId="b9b2384c46af58b4" providerId="LiveId" clId="{6E6D3CBB-D8C9-4EA6-92BF-411EDFDDC99C}" dt="2020-03-12T03:54:19.951" v="305" actId="478"/>
          <ac:picMkLst>
            <pc:docMk/>
            <pc:sldMk cId="3490695548" sldId="271"/>
            <ac:picMk id="2052" creationId="{9EEDD56F-0A84-474F-AB3F-889D07C74618}"/>
          </ac:picMkLst>
        </pc:picChg>
      </pc:sldChg>
      <pc:sldChg chg="addSp delSp modSp add">
        <pc:chgData name="Boon Jun" userId="b9b2384c46af58b4" providerId="LiveId" clId="{6E6D3CBB-D8C9-4EA6-92BF-411EDFDDC99C}" dt="2020-03-12T06:31:58.369" v="1157"/>
        <pc:sldMkLst>
          <pc:docMk/>
          <pc:sldMk cId="938145483" sldId="272"/>
        </pc:sldMkLst>
        <pc:spChg chg="mod">
          <ac:chgData name="Boon Jun" userId="b9b2384c46af58b4" providerId="LiveId" clId="{6E6D3CBB-D8C9-4EA6-92BF-411EDFDDC99C}" dt="2020-03-12T04:16:34.473" v="577" actId="1076"/>
          <ac:spMkLst>
            <pc:docMk/>
            <pc:sldMk cId="938145483" sldId="272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4:07:44.112" v="492" actId="478"/>
          <ac:spMkLst>
            <pc:docMk/>
            <pc:sldMk cId="938145483" sldId="272"/>
            <ac:spMk id="12" creationId="{1C4A0E2D-C21F-4C72-84BD-90E3A73E0B32}"/>
          </ac:spMkLst>
        </pc:spChg>
        <pc:spChg chg="del">
          <ac:chgData name="Boon Jun" userId="b9b2384c46af58b4" providerId="LiveId" clId="{6E6D3CBB-D8C9-4EA6-92BF-411EDFDDC99C}" dt="2020-03-12T04:07:44.112" v="492" actId="478"/>
          <ac:spMkLst>
            <pc:docMk/>
            <pc:sldMk cId="938145483" sldId="272"/>
            <ac:spMk id="13" creationId="{76BF728C-C63F-46DC-8439-3DDC466F05CD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6" creationId="{DD571983-1209-457A-B5D7-A03574C1CB67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7" creationId="{96D15D51-BC6D-4DFF-84D2-663FCE04F335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9" creationId="{7137E532-16FB-42CA-AB75-E577F4AB560B}"/>
          </ac:spMkLst>
        </pc:spChg>
        <pc:grpChg chg="add del mod">
          <ac:chgData name="Boon Jun" userId="b9b2384c46af58b4" providerId="LiveId" clId="{6E6D3CBB-D8C9-4EA6-92BF-411EDFDDC99C}" dt="2020-03-12T06:31:54.692" v="1156" actId="165"/>
          <ac:grpSpMkLst>
            <pc:docMk/>
            <pc:sldMk cId="938145483" sldId="272"/>
            <ac:grpSpMk id="11" creationId="{4502D462-1946-459F-A9C8-2F69E875F9C3}"/>
          </ac:grpSpMkLst>
        </pc:grpChg>
        <pc:grpChg chg="add">
          <ac:chgData name="Boon Jun" userId="b9b2384c46af58b4" providerId="LiveId" clId="{6E6D3CBB-D8C9-4EA6-92BF-411EDFDDC99C}" dt="2020-03-12T06:31:58.369" v="1157"/>
          <ac:grpSpMkLst>
            <pc:docMk/>
            <pc:sldMk cId="938145483" sldId="272"/>
            <ac:grpSpMk id="20" creationId="{4979383F-60C3-44E1-AB3B-88868BA57F30}"/>
          </ac:grpSpMkLst>
        </pc:grpChg>
        <pc:picChg chg="del mod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3" creationId="{8B1B47AA-2DFF-44D3-A15B-AE692F2F41E1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4" creationId="{DCC21861-700C-465D-9754-C21D3E8D3B91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6" creationId="{A7355FD0-3D49-4197-AA5C-AB11F0842EDC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9" creationId="{914B7F81-500F-4346-A798-DB5EF039D8DD}"/>
          </ac:picMkLst>
        </pc:picChg>
        <pc:picChg chg="del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10" creationId="{0EAD339A-FD46-4995-A208-701116B33C90}"/>
          </ac:picMkLst>
        </pc:picChg>
        <pc:picChg chg="del mod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15" creationId="{1585E6EF-40FC-4D57-B17A-5E38F51B918A}"/>
          </ac:picMkLst>
        </pc:picChg>
      </pc:sldChg>
      <pc:sldChg chg="addSp delSp modSp add">
        <pc:chgData name="Boon Jun" userId="b9b2384c46af58b4" providerId="LiveId" clId="{6E6D3CBB-D8C9-4EA6-92BF-411EDFDDC99C}" dt="2020-03-12T04:33:39.528" v="991" actId="1035"/>
        <pc:sldMkLst>
          <pc:docMk/>
          <pc:sldMk cId="2157551036" sldId="273"/>
        </pc:sldMkLst>
        <pc:spChg chg="mod">
          <ac:chgData name="Boon Jun" userId="b9b2384c46af58b4" providerId="LiveId" clId="{6E6D3CBB-D8C9-4EA6-92BF-411EDFDDC99C}" dt="2020-03-12T04:19:51.842" v="682" actId="20577"/>
          <ac:spMkLst>
            <pc:docMk/>
            <pc:sldMk cId="2157551036" sldId="273"/>
            <ac:spMk id="7" creationId="{606EA776-E3E7-4A06-B268-70B0D1FCD39E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12" creationId="{2888BBB8-66E7-4A66-950F-404FC7DEF318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15" creationId="{2C116625-55C4-410F-82F9-8C1C08A4308B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6" creationId="{DD571983-1209-457A-B5D7-A03574C1CB67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7" creationId="{96D15D51-BC6D-4DFF-84D2-663FCE04F335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9" creationId="{7137E532-16FB-42CA-AB75-E577F4AB560B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20" creationId="{E0AEC0E8-7DD8-4070-94D4-59B2691E947A}"/>
          </ac:spMkLst>
        </pc:sp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3" creationId="{3D637DA7-2401-4D74-B6EA-5546F923C652}"/>
          </ac:picMkLst>
        </pc:picChg>
        <pc:picChg chg="add del mod">
          <ac:chgData name="Boon Jun" userId="b9b2384c46af58b4" providerId="LiveId" clId="{6E6D3CBB-D8C9-4EA6-92BF-411EDFDDC99C}" dt="2020-03-12T04:20:11.620" v="689" actId="478"/>
          <ac:picMkLst>
            <pc:docMk/>
            <pc:sldMk cId="2157551036" sldId="273"/>
            <ac:picMk id="4" creationId="{DCC21861-700C-465D-9754-C21D3E8D3B91}"/>
          </ac:picMkLst>
        </pc:picChg>
        <pc:picChg chg="add del mod">
          <ac:chgData name="Boon Jun" userId="b9b2384c46af58b4" providerId="LiveId" clId="{6E6D3CBB-D8C9-4EA6-92BF-411EDFDDC99C}" dt="2020-03-12T04:20:09.695" v="688" actId="1076"/>
          <ac:picMkLst>
            <pc:docMk/>
            <pc:sldMk cId="2157551036" sldId="273"/>
            <ac:picMk id="6" creationId="{A7355FD0-3D49-4197-AA5C-AB11F0842EDC}"/>
          </ac:picMkLst>
        </pc:pic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8" creationId="{30817840-E9A2-4C21-B90A-BBAEF962B17B}"/>
          </ac:picMkLst>
        </pc:picChg>
        <pc:picChg chg="add del mod">
          <ac:chgData name="Boon Jun" userId="b9b2384c46af58b4" providerId="LiveId" clId="{6E6D3CBB-D8C9-4EA6-92BF-411EDFDDC99C}" dt="2020-03-12T04:20:11.620" v="689" actId="478"/>
          <ac:picMkLst>
            <pc:docMk/>
            <pc:sldMk cId="2157551036" sldId="273"/>
            <ac:picMk id="9" creationId="{914B7F81-500F-4346-A798-DB5EF039D8DD}"/>
          </ac:picMkLst>
        </pc:pic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11" creationId="{362E551D-8C92-4AFB-ABA0-12A36359416E}"/>
          </ac:picMkLst>
        </pc:picChg>
      </pc:sldChg>
      <pc:sldChg chg="addSp delSp modSp add">
        <pc:chgData name="Boon Jun" userId="b9b2384c46af58b4" providerId="LiveId" clId="{6E6D3CBB-D8C9-4EA6-92BF-411EDFDDC99C}" dt="2020-03-12T06:35:43.880" v="1285" actId="1076"/>
        <pc:sldMkLst>
          <pc:docMk/>
          <pc:sldMk cId="1972063346" sldId="274"/>
        </pc:sldMkLst>
        <pc:spChg chg="mod">
          <ac:chgData name="Boon Jun" userId="b9b2384c46af58b4" providerId="LiveId" clId="{6E6D3CBB-D8C9-4EA6-92BF-411EDFDDC99C}" dt="2020-03-12T04:43:43.608" v="1015" actId="20577"/>
          <ac:spMkLst>
            <pc:docMk/>
            <pc:sldMk cId="1972063346" sldId="274"/>
            <ac:spMk id="7" creationId="{606EA776-E3E7-4A06-B268-70B0D1FCD39E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10" creationId="{79D7F172-E9CE-4588-BFC4-87859AFD2B03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12" creationId="{2888BBB8-66E7-4A66-950F-404FC7DEF318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15" creationId="{2C116625-55C4-410F-82F9-8C1C08A4308B}"/>
          </ac:spMkLst>
        </pc:spChg>
        <pc:spChg chg="add mod">
          <ac:chgData name="Boon Jun" userId="b9b2384c46af58b4" providerId="LiveId" clId="{6E6D3CBB-D8C9-4EA6-92BF-411EDFDDC99C}" dt="2020-03-12T06:35:43.880" v="1285" actId="1076"/>
          <ac:spMkLst>
            <pc:docMk/>
            <pc:sldMk cId="1972063346" sldId="274"/>
            <ac:spMk id="16" creationId="{79017948-6AC8-4B01-BB1D-C08FA4C899F7}"/>
          </ac:spMkLst>
        </pc:spChg>
        <pc:spChg chg="mod">
          <ac:chgData name="Boon Jun" userId="b9b2384c46af58b4" providerId="LiveId" clId="{6E6D3CBB-D8C9-4EA6-92BF-411EDFDDC99C}" dt="2020-03-12T06:35:27.086" v="1283" actId="1076"/>
          <ac:spMkLst>
            <pc:docMk/>
            <pc:sldMk cId="1972063346" sldId="274"/>
            <ac:spMk id="18" creationId="{B19A7923-3911-4A13-B712-26EF92A18426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20" creationId="{E0AEC0E8-7DD8-4070-94D4-59B2691E947A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3" creationId="{99A1881C-6342-4FA9-8367-071E68D4F5F4}"/>
          </ac:spMkLst>
        </pc:spChg>
        <pc:spChg chg="add del">
          <ac:chgData name="Boon Jun" userId="b9b2384c46af58b4" providerId="LiveId" clId="{6E6D3CBB-D8C9-4EA6-92BF-411EDFDDC99C}" dt="2020-03-12T06:28:25.209" v="1117"/>
          <ac:spMkLst>
            <pc:docMk/>
            <pc:sldMk cId="1972063346" sldId="274"/>
            <ac:spMk id="24" creationId="{95B9F15C-06E2-47E3-9C6E-FF303397D552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5" creationId="{DAD52BE7-22FA-4684-8601-3BE77F7448C2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6" creationId="{E3F6E193-6E74-4A19-BC04-4B1664961BA8}"/>
          </ac:spMkLst>
        </pc:sp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3" creationId="{3D637DA7-2401-4D74-B6EA-5546F923C652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4" creationId="{80693F05-A34A-4D94-81F7-EF094245FA7D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6" creationId="{A7355FD0-3D49-4197-AA5C-AB11F0842EDC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8" creationId="{30817840-E9A2-4C21-B90A-BBAEF962B17B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9" creationId="{6B37E43E-B61A-4213-A161-F9CD4B9DA64F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11" creationId="{362E551D-8C92-4AFB-ABA0-12A36359416E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14" creationId="{8057C3FF-C18B-4991-AA78-B322A90D8D3D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19" creationId="{A3D143EC-E31D-40CA-BDDF-65E294F2D121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22" creationId="{FC3441BF-EC97-45D9-8EAE-11CCF091E5BA}"/>
          </ac:picMkLst>
        </pc:picChg>
      </pc:sldChg>
      <pc:sldChg chg="addSp delSp modSp add">
        <pc:chgData name="Boon Jun" userId="b9b2384c46af58b4" providerId="LiveId" clId="{6E6D3CBB-D8C9-4EA6-92BF-411EDFDDC99C}" dt="2020-03-12T08:20:08.932" v="1500" actId="404"/>
        <pc:sldMkLst>
          <pc:docMk/>
          <pc:sldMk cId="1213343671" sldId="275"/>
        </pc:sldMkLst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6" creationId="{80593980-3AB8-4A7A-854C-361EE698BCE4}"/>
          </ac:spMkLst>
        </pc:spChg>
        <pc:spChg chg="del">
          <ac:chgData name="Boon Jun" userId="b9b2384c46af58b4" providerId="LiveId" clId="{6E6D3CBB-D8C9-4EA6-92BF-411EDFDDC99C}" dt="2020-03-12T06:30:26.693" v="1132" actId="478"/>
          <ac:spMkLst>
            <pc:docMk/>
            <pc:sldMk cId="1213343671" sldId="275"/>
            <ac:spMk id="10" creationId="{79D7F172-E9CE-4588-BFC4-87859AFD2B03}"/>
          </ac:spMkLst>
        </pc:spChg>
        <pc:spChg chg="del">
          <ac:chgData name="Boon Jun" userId="b9b2384c46af58b4" providerId="LiveId" clId="{6E6D3CBB-D8C9-4EA6-92BF-411EDFDDC99C}" dt="2020-03-12T06:30:26.693" v="1132" actId="478"/>
          <ac:spMkLst>
            <pc:docMk/>
            <pc:sldMk cId="1213343671" sldId="275"/>
            <ac:spMk id="16" creationId="{79017948-6AC8-4B01-BB1D-C08FA4C899F7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3" creationId="{99A1881C-6342-4FA9-8367-071E68D4F5F4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5" creationId="{DAD52BE7-22FA-4684-8601-3BE77F7448C2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6" creationId="{E3F6E193-6E74-4A19-BC04-4B1664961BA8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4" creationId="{7F1B438F-59F5-4ECB-A678-FCCC525451D6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5" creationId="{F6D1BA98-003E-4D97-8835-B9ABACA72539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6" creationId="{83290CB9-B213-4F67-9A44-A7827653E6E3}"/>
          </ac:spMkLst>
        </pc:spChg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37" creationId="{65F332F0-3C3C-439A-8661-255357E66BBE}"/>
          </ac:spMkLst>
        </pc:spChg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38" creationId="{B2B5F5A8-FB09-40C7-8E39-79E2904F3A40}"/>
          </ac:spMkLst>
        </pc:spChg>
        <pc:spChg chg="add mod">
          <ac:chgData name="Boon Jun" userId="b9b2384c46af58b4" providerId="LiveId" clId="{6E6D3CBB-D8C9-4EA6-92BF-411EDFDDC99C}" dt="2020-03-12T06:33:52.353" v="1230" actId="1076"/>
          <ac:spMkLst>
            <pc:docMk/>
            <pc:sldMk cId="1213343671" sldId="275"/>
            <ac:spMk id="41" creationId="{C8992C0E-7716-424F-95B9-AB16EFFB7596}"/>
          </ac:spMkLst>
        </pc:spChg>
        <pc:spChg chg="add mod">
          <ac:chgData name="Boon Jun" userId="b9b2384c46af58b4" providerId="LiveId" clId="{6E6D3CBB-D8C9-4EA6-92BF-411EDFDDC99C}" dt="2020-03-12T08:20:08.932" v="1500" actId="404"/>
          <ac:spMkLst>
            <pc:docMk/>
            <pc:sldMk cId="1213343671" sldId="275"/>
            <ac:spMk id="42" creationId="{CDCFED2D-B07F-4F37-A5CD-46D96AD82328}"/>
          </ac:spMkLst>
        </pc:spChg>
        <pc:grpChg chg="add mod">
          <ac:chgData name="Boon Jun" userId="b9b2384c46af58b4" providerId="LiveId" clId="{6E6D3CBB-D8C9-4EA6-92BF-411EDFDDC99C}" dt="2020-03-12T06:33:43.260" v="1227" actId="1036"/>
          <ac:grpSpMkLst>
            <pc:docMk/>
            <pc:sldMk cId="1213343671" sldId="275"/>
            <ac:grpSpMk id="2" creationId="{5191A228-CB5A-48B2-A963-05FE79CEA8F6}"/>
          </ac:grpSpMkLst>
        </pc:grpChg>
        <pc:grpChg chg="add mod">
          <ac:chgData name="Boon Jun" userId="b9b2384c46af58b4" providerId="LiveId" clId="{6E6D3CBB-D8C9-4EA6-92BF-411EDFDDC99C}" dt="2020-03-12T06:34:04.861" v="1234" actId="1076"/>
          <ac:grpSpMkLst>
            <pc:docMk/>
            <pc:sldMk cId="1213343671" sldId="275"/>
            <ac:grpSpMk id="8" creationId="{EA440509-049C-41C7-A016-5E7894E238F1}"/>
          </ac:grpSpMkLst>
        </pc:grpChg>
        <pc:grpChg chg="add mod">
          <ac:chgData name="Boon Jun" userId="b9b2384c46af58b4" providerId="LiveId" clId="{6E6D3CBB-D8C9-4EA6-92BF-411EDFDDC99C}" dt="2020-03-12T06:33:37.522" v="1192" actId="1035"/>
          <ac:grpSpMkLst>
            <pc:docMk/>
            <pc:sldMk cId="1213343671" sldId="275"/>
            <ac:grpSpMk id="11" creationId="{2295E48A-6C88-433F-824F-50E5A21896AD}"/>
          </ac:grpSpMkLst>
        </pc:grpChg>
        <pc:grpChg chg="add del">
          <ac:chgData name="Boon Jun" userId="b9b2384c46af58b4" providerId="LiveId" clId="{6E6D3CBB-D8C9-4EA6-92BF-411EDFDDC99C}" dt="2020-03-12T06:31:49.220" v="1155"/>
          <ac:grpSpMkLst>
            <pc:docMk/>
            <pc:sldMk cId="1213343671" sldId="275"/>
            <ac:grpSpMk id="17" creationId="{11D79681-0C31-4F2B-B273-C6A448DD93D9}"/>
          </ac:grpSpMkLst>
        </pc:grpChg>
        <pc:grpChg chg="add del mod">
          <ac:chgData name="Boon Jun" userId="b9b2384c46af58b4" providerId="LiveId" clId="{6E6D3CBB-D8C9-4EA6-92BF-411EDFDDC99C}" dt="2020-03-12T06:32:15.869" v="1162" actId="165"/>
          <ac:grpSpMkLst>
            <pc:docMk/>
            <pc:sldMk cId="1213343671" sldId="275"/>
            <ac:grpSpMk id="30" creationId="{9BA219A0-E527-4C8B-B7DA-F8B1CEA53515}"/>
          </ac:grpSpMkLst>
        </pc:grpChg>
        <pc:picChg chg="del">
          <ac:chgData name="Boon Jun" userId="b9b2384c46af58b4" providerId="LiveId" clId="{6E6D3CBB-D8C9-4EA6-92BF-411EDFDDC99C}" dt="2020-03-12T06:30:26.693" v="1132" actId="478"/>
          <ac:picMkLst>
            <pc:docMk/>
            <pc:sldMk cId="1213343671" sldId="275"/>
            <ac:picMk id="4" creationId="{80693F05-A34A-4D94-81F7-EF094245FA7D}"/>
          </ac:picMkLst>
        </pc:picChg>
        <pc:picChg chg="add mod modCrop">
          <ac:chgData name="Boon Jun" userId="b9b2384c46af58b4" providerId="LiveId" clId="{6E6D3CBB-D8C9-4EA6-92BF-411EDFDDC99C}" dt="2020-03-12T06:34:39.652" v="1238" actId="1076"/>
          <ac:picMkLst>
            <pc:docMk/>
            <pc:sldMk cId="1213343671" sldId="275"/>
            <ac:picMk id="5" creationId="{D974444C-F9A9-42A0-BF81-5AFA5E890473}"/>
          </ac:picMkLst>
        </pc:picChg>
        <pc:picChg chg="del">
          <ac:chgData name="Boon Jun" userId="b9b2384c46af58b4" providerId="LiveId" clId="{6E6D3CBB-D8C9-4EA6-92BF-411EDFDDC99C}" dt="2020-03-12T06:30:26.693" v="1132" actId="478"/>
          <ac:picMkLst>
            <pc:docMk/>
            <pc:sldMk cId="1213343671" sldId="275"/>
            <ac:picMk id="9" creationId="{6B37E43E-B61A-4213-A161-F9CD4B9DA64F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14" creationId="{8057C3FF-C18B-4991-AA78-B322A90D8D3D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19" creationId="{A3D143EC-E31D-40CA-BDDF-65E294F2D121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22" creationId="{FC3441BF-EC97-45D9-8EAE-11CCF091E5BA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1" creationId="{A7A9A3F5-3E21-4B0B-AAF2-2EFB4670E8B3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2" creationId="{E8DF686C-D964-4B6D-B95D-3411107A589D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3" creationId="{281E8D1E-1C5D-460C-8289-8A0F8FC2F56F}"/>
          </ac:picMkLst>
        </pc:picChg>
        <pc:picChg chg="add mod">
          <ac:chgData name="Boon Jun" userId="b9b2384c46af58b4" providerId="LiveId" clId="{6E6D3CBB-D8C9-4EA6-92BF-411EDFDDC99C}" dt="2020-03-12T06:33:18.731" v="1183" actId="164"/>
          <ac:picMkLst>
            <pc:docMk/>
            <pc:sldMk cId="1213343671" sldId="275"/>
            <ac:picMk id="39" creationId="{680931B3-7C47-4ED5-B572-938A07D2A89C}"/>
          </ac:picMkLst>
        </pc:picChg>
        <pc:picChg chg="add mod">
          <ac:chgData name="Boon Jun" userId="b9b2384c46af58b4" providerId="LiveId" clId="{6E6D3CBB-D8C9-4EA6-92BF-411EDFDDC99C}" dt="2020-03-12T06:33:18.731" v="1183" actId="164"/>
          <ac:picMkLst>
            <pc:docMk/>
            <pc:sldMk cId="1213343671" sldId="275"/>
            <ac:picMk id="40" creationId="{070D7955-6951-4242-B701-8CB290B57B34}"/>
          </ac:picMkLst>
        </pc:picChg>
      </pc:sldChg>
      <pc:sldChg chg="addSp delSp modSp add">
        <pc:chgData name="Boon Jun" userId="b9b2384c46af58b4" providerId="LiveId" clId="{6E6D3CBB-D8C9-4EA6-92BF-411EDFDDC99C}" dt="2020-03-12T08:20:05.468" v="1499" actId="404"/>
        <pc:sldMkLst>
          <pc:docMk/>
          <pc:sldMk cId="3357725135" sldId="276"/>
        </pc:sldMkLst>
        <pc:spChg chg="mod">
          <ac:chgData name="Boon Jun" userId="b9b2384c46af58b4" providerId="LiveId" clId="{6E6D3CBB-D8C9-4EA6-92BF-411EDFDDC99C}" dt="2020-03-12T08:07:08.838" v="1364" actId="20577"/>
          <ac:spMkLst>
            <pc:docMk/>
            <pc:sldMk cId="3357725135" sldId="276"/>
            <ac:spMk id="6" creationId="{80593980-3AB8-4A7A-854C-361EE698BCE4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3" creationId="{99A1881C-6342-4FA9-8367-071E68D4F5F4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5" creationId="{DAD52BE7-22FA-4684-8601-3BE77F7448C2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6" creationId="{E3F6E193-6E74-4A19-BC04-4B1664961BA8}"/>
          </ac:spMkLst>
        </pc:spChg>
        <pc:spChg chg="mod">
          <ac:chgData name="Boon Jun" userId="b9b2384c46af58b4" providerId="LiveId" clId="{6E6D3CBB-D8C9-4EA6-92BF-411EDFDDC99C}" dt="2020-03-12T08:07:12.065" v="1366" actId="20577"/>
          <ac:spMkLst>
            <pc:docMk/>
            <pc:sldMk cId="3357725135" sldId="276"/>
            <ac:spMk id="37" creationId="{65F332F0-3C3C-439A-8661-255357E66BBE}"/>
          </ac:spMkLst>
        </pc:spChg>
        <pc:spChg chg="mod topLvl">
          <ac:chgData name="Boon Jun" userId="b9b2384c46af58b4" providerId="LiveId" clId="{6E6D3CBB-D8C9-4EA6-92BF-411EDFDDC99C}" dt="2020-03-12T08:03:09.444" v="1314" actId="165"/>
          <ac:spMkLst>
            <pc:docMk/>
            <pc:sldMk cId="3357725135" sldId="276"/>
            <ac:spMk id="41" creationId="{C8992C0E-7716-424F-95B9-AB16EFFB7596}"/>
          </ac:spMkLst>
        </pc:spChg>
        <pc:spChg chg="mod topLvl">
          <ac:chgData name="Boon Jun" userId="b9b2384c46af58b4" providerId="LiveId" clId="{6E6D3CBB-D8C9-4EA6-92BF-411EDFDDC99C}" dt="2020-03-12T08:20:05.468" v="1499" actId="404"/>
          <ac:spMkLst>
            <pc:docMk/>
            <pc:sldMk cId="3357725135" sldId="276"/>
            <ac:spMk id="42" creationId="{CDCFED2D-B07F-4F37-A5CD-46D96AD82328}"/>
          </ac:spMkLst>
        </pc:spChg>
        <pc:grpChg chg="del">
          <ac:chgData name="Boon Jun" userId="b9b2384c46af58b4" providerId="LiveId" clId="{6E6D3CBB-D8C9-4EA6-92BF-411EDFDDC99C}" dt="2020-03-12T08:04:32.899" v="1329" actId="165"/>
          <ac:grpSpMkLst>
            <pc:docMk/>
            <pc:sldMk cId="3357725135" sldId="276"/>
            <ac:grpSpMk id="2" creationId="{5191A228-CB5A-48B2-A963-05FE79CEA8F6}"/>
          </ac:grpSpMkLst>
        </pc:grpChg>
        <pc:grpChg chg="del">
          <ac:chgData name="Boon Jun" userId="b9b2384c46af58b4" providerId="LiveId" clId="{6E6D3CBB-D8C9-4EA6-92BF-411EDFDDC99C}" dt="2020-03-12T08:03:09.444" v="1314" actId="165"/>
          <ac:grpSpMkLst>
            <pc:docMk/>
            <pc:sldMk cId="3357725135" sldId="276"/>
            <ac:grpSpMk id="8" creationId="{EA440509-049C-41C7-A016-5E7894E238F1}"/>
          </ac:grpSpMkLst>
        </pc:grpChg>
        <pc:picChg chg="add mod modCrop">
          <ac:chgData name="Boon Jun" userId="b9b2384c46af58b4" providerId="LiveId" clId="{6E6D3CBB-D8C9-4EA6-92BF-411EDFDDC99C}" dt="2020-03-12T08:03:44.592" v="1318" actId="1076"/>
          <ac:picMkLst>
            <pc:docMk/>
            <pc:sldMk cId="3357725135" sldId="276"/>
            <ac:picMk id="4" creationId="{19AB3439-236A-4193-B640-FAECEC232666}"/>
          </ac:picMkLst>
        </pc:picChg>
        <pc:picChg chg="del">
          <ac:chgData name="Boon Jun" userId="b9b2384c46af58b4" providerId="LiveId" clId="{6E6D3CBB-D8C9-4EA6-92BF-411EDFDDC99C}" dt="2020-03-12T08:06:19.184" v="1352" actId="478"/>
          <ac:picMkLst>
            <pc:docMk/>
            <pc:sldMk cId="3357725135" sldId="276"/>
            <ac:picMk id="5" creationId="{D974444C-F9A9-42A0-BF81-5AFA5E890473}"/>
          </ac:picMkLst>
        </pc:picChg>
        <pc:picChg chg="add mod modCrop">
          <ac:chgData name="Boon Jun" userId="b9b2384c46af58b4" providerId="LiveId" clId="{6E6D3CBB-D8C9-4EA6-92BF-411EDFDDC99C}" dt="2020-03-12T08:04:01.021" v="1321" actId="1076"/>
          <ac:picMkLst>
            <pc:docMk/>
            <pc:sldMk cId="3357725135" sldId="276"/>
            <ac:picMk id="10" creationId="{FB55F3B8-7800-4C45-9323-A2703B2CCF5C}"/>
          </ac:picMkLst>
        </pc:picChg>
        <pc:picChg chg="add mod modCrop">
          <ac:chgData name="Boon Jun" userId="b9b2384c46af58b4" providerId="LiveId" clId="{6E6D3CBB-D8C9-4EA6-92BF-411EDFDDC99C}" dt="2020-03-12T08:04:43.807" v="1332" actId="1076"/>
          <ac:picMkLst>
            <pc:docMk/>
            <pc:sldMk cId="3357725135" sldId="276"/>
            <ac:picMk id="13" creationId="{FCC3D600-6CD2-4B0B-B145-648961E64AB1}"/>
          </ac:picMkLst>
        </pc:picChg>
        <pc:picChg chg="del mod topLvl">
          <ac:chgData name="Boon Jun" userId="b9b2384c46af58b4" providerId="LiveId" clId="{6E6D3CBB-D8C9-4EA6-92BF-411EDFDDC99C}" dt="2020-03-12T08:04:41.012" v="1331" actId="478"/>
          <ac:picMkLst>
            <pc:docMk/>
            <pc:sldMk cId="3357725135" sldId="276"/>
            <ac:picMk id="14" creationId="{8057C3FF-C18B-4991-AA78-B322A90D8D3D}"/>
          </ac:picMkLst>
        </pc:picChg>
        <pc:picChg chg="add mod modCrop">
          <ac:chgData name="Boon Jun" userId="b9b2384c46af58b4" providerId="LiveId" clId="{6E6D3CBB-D8C9-4EA6-92BF-411EDFDDC99C}" dt="2020-03-12T08:05:50.507" v="1343" actId="1076"/>
          <ac:picMkLst>
            <pc:docMk/>
            <pc:sldMk cId="3357725135" sldId="276"/>
            <ac:picMk id="16" creationId="{95CC2C2C-68C7-43AA-85BA-6F81060A12FF}"/>
          </ac:picMkLst>
        </pc:picChg>
        <pc:picChg chg="del mod topLvl">
          <ac:chgData name="Boon Jun" userId="b9b2384c46af58b4" providerId="LiveId" clId="{6E6D3CBB-D8C9-4EA6-92BF-411EDFDDC99C}" dt="2020-03-12T08:05:38.046" v="1340" actId="478"/>
          <ac:picMkLst>
            <pc:docMk/>
            <pc:sldMk cId="3357725135" sldId="276"/>
            <ac:picMk id="19" creationId="{A3D143EC-E31D-40CA-BDDF-65E294F2D121}"/>
          </ac:picMkLst>
        </pc:picChg>
        <pc:picChg chg="add mod modCrop">
          <ac:chgData name="Boon Jun" userId="b9b2384c46af58b4" providerId="LiveId" clId="{6E6D3CBB-D8C9-4EA6-92BF-411EDFDDC99C}" dt="2020-03-12T08:06:17.959" v="1351" actId="1076"/>
          <ac:picMkLst>
            <pc:docMk/>
            <pc:sldMk cId="3357725135" sldId="276"/>
            <ac:picMk id="20" creationId="{A746458F-4B76-40C6-81B7-C3F374AE9099}"/>
          </ac:picMkLst>
        </pc:picChg>
        <pc:picChg chg="del mod topLvl">
          <ac:chgData name="Boon Jun" userId="b9b2384c46af58b4" providerId="LiveId" clId="{6E6D3CBB-D8C9-4EA6-92BF-411EDFDDC99C}" dt="2020-03-12T08:05:53.523" v="1344" actId="478"/>
          <ac:picMkLst>
            <pc:docMk/>
            <pc:sldMk cId="3357725135" sldId="276"/>
            <ac:picMk id="22" creationId="{FC3441BF-EC97-45D9-8EAE-11CCF091E5BA}"/>
          </ac:picMkLst>
        </pc:picChg>
        <pc:picChg chg="add mod modCrop">
          <ac:chgData name="Boon Jun" userId="b9b2384c46af58b4" providerId="LiveId" clId="{6E6D3CBB-D8C9-4EA6-92BF-411EDFDDC99C}" dt="2020-03-12T08:07:03.146" v="1362" actId="1076"/>
          <ac:picMkLst>
            <pc:docMk/>
            <pc:sldMk cId="3357725135" sldId="276"/>
            <ac:picMk id="24" creationId="{3C83EC67-CB6E-41D3-9F08-D050E2D93DED}"/>
          </ac:picMkLst>
        </pc:picChg>
        <pc:picChg chg="del mod topLvl">
          <ac:chgData name="Boon Jun" userId="b9b2384c46af58b4" providerId="LiveId" clId="{6E6D3CBB-D8C9-4EA6-92BF-411EDFDDC99C}" dt="2020-03-12T08:03:40.772" v="1317" actId="478"/>
          <ac:picMkLst>
            <pc:docMk/>
            <pc:sldMk cId="3357725135" sldId="276"/>
            <ac:picMk id="39" creationId="{680931B3-7C47-4ED5-B572-938A07D2A89C}"/>
          </ac:picMkLst>
        </pc:picChg>
        <pc:picChg chg="del mod topLvl">
          <ac:chgData name="Boon Jun" userId="b9b2384c46af58b4" providerId="LiveId" clId="{6E6D3CBB-D8C9-4EA6-92BF-411EDFDDC99C}" dt="2020-03-12T08:03:51.690" v="1320" actId="478"/>
          <ac:picMkLst>
            <pc:docMk/>
            <pc:sldMk cId="3357725135" sldId="276"/>
            <ac:picMk id="40" creationId="{070D7955-6951-4242-B701-8CB290B57B34}"/>
          </ac:picMkLst>
        </pc:picChg>
      </pc:sldChg>
      <pc:sldChg chg="addSp delSp modSp add">
        <pc:chgData name="Boon Jun" userId="b9b2384c46af58b4" providerId="LiveId" clId="{6E6D3CBB-D8C9-4EA6-92BF-411EDFDDC99C}" dt="2020-03-12T08:20:01.100" v="1498" actId="404"/>
        <pc:sldMkLst>
          <pc:docMk/>
          <pc:sldMk cId="2627635747" sldId="277"/>
        </pc:sldMkLst>
        <pc:spChg chg="mod">
          <ac:chgData name="Boon Jun" userId="b9b2384c46af58b4" providerId="LiveId" clId="{6E6D3CBB-D8C9-4EA6-92BF-411EDFDDC99C}" dt="2020-03-12T08:13:03.093" v="1423" actId="20577"/>
          <ac:spMkLst>
            <pc:docMk/>
            <pc:sldMk cId="2627635747" sldId="277"/>
            <ac:spMk id="38" creationId="{B2B5F5A8-FB09-40C7-8E39-79E2904F3A40}"/>
          </ac:spMkLst>
        </pc:spChg>
        <pc:spChg chg="mod">
          <ac:chgData name="Boon Jun" userId="b9b2384c46af58b4" providerId="LiveId" clId="{6E6D3CBB-D8C9-4EA6-92BF-411EDFDDC99C}" dt="2020-03-12T08:20:01.100" v="1498" actId="404"/>
          <ac:spMkLst>
            <pc:docMk/>
            <pc:sldMk cId="2627635747" sldId="277"/>
            <ac:spMk id="42" creationId="{CDCFED2D-B07F-4F37-A5CD-46D96AD82328}"/>
          </ac:spMkLst>
        </pc:spChg>
        <pc:picChg chg="add mod modCrop">
          <ac:chgData name="Boon Jun" userId="b9b2384c46af58b4" providerId="LiveId" clId="{6E6D3CBB-D8C9-4EA6-92BF-411EDFDDC99C}" dt="2020-03-12T08:09:49.083" v="1388" actId="1076"/>
          <ac:picMkLst>
            <pc:docMk/>
            <pc:sldMk cId="2627635747" sldId="277"/>
            <ac:picMk id="3" creationId="{DF0AB657-3A42-4F7C-B9FC-810513DED1B6}"/>
          </ac:picMkLst>
        </pc:picChg>
        <pc:picChg chg="del">
          <ac:chgData name="Boon Jun" userId="b9b2384c46af58b4" providerId="LiveId" clId="{6E6D3CBB-D8C9-4EA6-92BF-411EDFDDC99C}" dt="2020-03-12T08:09:45.882" v="1387" actId="478"/>
          <ac:picMkLst>
            <pc:docMk/>
            <pc:sldMk cId="2627635747" sldId="277"/>
            <ac:picMk id="4" creationId="{19AB3439-236A-4193-B640-FAECEC232666}"/>
          </ac:picMkLst>
        </pc:picChg>
        <pc:picChg chg="add mod modCrop">
          <ac:chgData name="Boon Jun" userId="b9b2384c46af58b4" providerId="LiveId" clId="{6E6D3CBB-D8C9-4EA6-92BF-411EDFDDC99C}" dt="2020-03-12T08:09:39.880" v="1385" actId="1076"/>
          <ac:picMkLst>
            <pc:docMk/>
            <pc:sldMk cId="2627635747" sldId="277"/>
            <ac:picMk id="8" creationId="{3552173C-9E4E-40B8-88E8-A7AA1235B3C5}"/>
          </ac:picMkLst>
        </pc:picChg>
        <pc:picChg chg="del">
          <ac:chgData name="Boon Jun" userId="b9b2384c46af58b4" providerId="LiveId" clId="{6E6D3CBB-D8C9-4EA6-92BF-411EDFDDC99C}" dt="2020-03-12T08:09:35.671" v="1384" actId="478"/>
          <ac:picMkLst>
            <pc:docMk/>
            <pc:sldMk cId="2627635747" sldId="277"/>
            <ac:picMk id="10" creationId="{FB55F3B8-7800-4C45-9323-A2703B2CCF5C}"/>
          </ac:picMkLst>
        </pc:picChg>
        <pc:picChg chg="add mod">
          <ac:chgData name="Boon Jun" userId="b9b2384c46af58b4" providerId="LiveId" clId="{6E6D3CBB-D8C9-4EA6-92BF-411EDFDDC99C}" dt="2020-03-12T08:10:58.663" v="1408" actId="1076"/>
          <ac:picMkLst>
            <pc:docMk/>
            <pc:sldMk cId="2627635747" sldId="277"/>
            <ac:picMk id="12" creationId="{6C6C1C14-FE3A-4305-9644-073F5E6A5489}"/>
          </ac:picMkLst>
        </pc:picChg>
        <pc:picChg chg="del">
          <ac:chgData name="Boon Jun" userId="b9b2384c46af58b4" providerId="LiveId" clId="{6E6D3CBB-D8C9-4EA6-92BF-411EDFDDC99C}" dt="2020-03-12T08:10:56.202" v="1407" actId="478"/>
          <ac:picMkLst>
            <pc:docMk/>
            <pc:sldMk cId="2627635747" sldId="277"/>
            <ac:picMk id="13" creationId="{FCC3D600-6CD2-4B0B-B145-648961E64AB1}"/>
          </ac:picMkLst>
        </pc:picChg>
        <pc:picChg chg="add mod">
          <ac:chgData name="Boon Jun" userId="b9b2384c46af58b4" providerId="LiveId" clId="{6E6D3CBB-D8C9-4EA6-92BF-411EDFDDC99C}" dt="2020-03-12T08:11:04.997" v="1410" actId="1076"/>
          <ac:picMkLst>
            <pc:docMk/>
            <pc:sldMk cId="2627635747" sldId="277"/>
            <ac:picMk id="15" creationId="{DD4DD576-707E-40A0-816C-12EC4F50BF71}"/>
          </ac:picMkLst>
        </pc:picChg>
        <pc:picChg chg="del">
          <ac:chgData name="Boon Jun" userId="b9b2384c46af58b4" providerId="LiveId" clId="{6E6D3CBB-D8C9-4EA6-92BF-411EDFDDC99C}" dt="2020-03-12T08:10:59.864" v="1409" actId="478"/>
          <ac:picMkLst>
            <pc:docMk/>
            <pc:sldMk cId="2627635747" sldId="277"/>
            <ac:picMk id="16" creationId="{95CC2C2C-68C7-43AA-85BA-6F81060A12FF}"/>
          </ac:picMkLst>
        </pc:picChg>
        <pc:picChg chg="add mod">
          <ac:chgData name="Boon Jun" userId="b9b2384c46af58b4" providerId="LiveId" clId="{6E6D3CBB-D8C9-4EA6-92BF-411EDFDDC99C}" dt="2020-03-12T08:11:14.516" v="1412" actId="1076"/>
          <ac:picMkLst>
            <pc:docMk/>
            <pc:sldMk cId="2627635747" sldId="277"/>
            <ac:picMk id="19" creationId="{C400332A-4402-4DB1-A846-CAFBCAC707A8}"/>
          </ac:picMkLst>
        </pc:picChg>
        <pc:picChg chg="del">
          <ac:chgData name="Boon Jun" userId="b9b2384c46af58b4" providerId="LiveId" clId="{6E6D3CBB-D8C9-4EA6-92BF-411EDFDDC99C}" dt="2020-03-12T08:11:06.307" v="1411" actId="478"/>
          <ac:picMkLst>
            <pc:docMk/>
            <pc:sldMk cId="2627635747" sldId="277"/>
            <ac:picMk id="20" creationId="{A746458F-4B76-40C6-81B7-C3F374AE9099}"/>
          </ac:picMkLst>
        </pc:picChg>
        <pc:picChg chg="add mod modCrop">
          <ac:chgData name="Boon Jun" userId="b9b2384c46af58b4" providerId="LiveId" clId="{6E6D3CBB-D8C9-4EA6-92BF-411EDFDDC99C}" dt="2020-03-12T08:12:53.171" v="1421" actId="1076"/>
          <ac:picMkLst>
            <pc:docMk/>
            <pc:sldMk cId="2627635747" sldId="277"/>
            <ac:picMk id="22" creationId="{1E9E39EE-46AA-4193-BF5A-42AD27C55BFA}"/>
          </ac:picMkLst>
        </pc:picChg>
        <pc:picChg chg="del">
          <ac:chgData name="Boon Jun" userId="b9b2384c46af58b4" providerId="LiveId" clId="{6E6D3CBB-D8C9-4EA6-92BF-411EDFDDC99C}" dt="2020-03-12T08:11:43.037" v="1413" actId="478"/>
          <ac:picMkLst>
            <pc:docMk/>
            <pc:sldMk cId="2627635747" sldId="277"/>
            <ac:picMk id="24" creationId="{3C83EC67-CB6E-41D3-9F08-D050E2D93DED}"/>
          </ac:picMkLst>
        </pc:picChg>
      </pc:sldChg>
      <pc:sldChg chg="addSp delSp modSp add">
        <pc:chgData name="Boon Jun" userId="b9b2384c46af58b4" providerId="LiveId" clId="{6E6D3CBB-D8C9-4EA6-92BF-411EDFDDC99C}" dt="2020-03-12T08:19:57.761" v="1497" actId="404"/>
        <pc:sldMkLst>
          <pc:docMk/>
          <pc:sldMk cId="3676708931" sldId="278"/>
        </pc:sldMkLst>
        <pc:spChg chg="mod">
          <ac:chgData name="Boon Jun" userId="b9b2384c46af58b4" providerId="LiveId" clId="{6E6D3CBB-D8C9-4EA6-92BF-411EDFDDC99C}" dt="2020-03-12T08:18:08.817" v="1477" actId="20577"/>
          <ac:spMkLst>
            <pc:docMk/>
            <pc:sldMk cId="3676708931" sldId="278"/>
            <ac:spMk id="38" creationId="{B2B5F5A8-FB09-40C7-8E39-79E2904F3A40}"/>
          </ac:spMkLst>
        </pc:spChg>
        <pc:spChg chg="mod">
          <ac:chgData name="Boon Jun" userId="b9b2384c46af58b4" providerId="LiveId" clId="{6E6D3CBB-D8C9-4EA6-92BF-411EDFDDC99C}" dt="2020-03-12T08:19:57.761" v="1497" actId="404"/>
          <ac:spMkLst>
            <pc:docMk/>
            <pc:sldMk cId="3676708931" sldId="278"/>
            <ac:spMk id="42" creationId="{CDCFED2D-B07F-4F37-A5CD-46D96AD82328}"/>
          </ac:spMkLst>
        </pc:spChg>
        <pc:picChg chg="del">
          <ac:chgData name="Boon Jun" userId="b9b2384c46af58b4" providerId="LiveId" clId="{6E6D3CBB-D8C9-4EA6-92BF-411EDFDDC99C}" dt="2020-03-12T08:15:25.054" v="1437" actId="478"/>
          <ac:picMkLst>
            <pc:docMk/>
            <pc:sldMk cId="3676708931" sldId="278"/>
            <ac:picMk id="3" creationId="{DF0AB657-3A42-4F7C-B9FC-810513DED1B6}"/>
          </ac:picMkLst>
        </pc:picChg>
        <pc:picChg chg="add mod modCrop">
          <ac:chgData name="Boon Jun" userId="b9b2384c46af58b4" providerId="LiveId" clId="{6E6D3CBB-D8C9-4EA6-92BF-411EDFDDC99C}" dt="2020-03-12T08:15:37.184" v="1439" actId="1076"/>
          <ac:picMkLst>
            <pc:docMk/>
            <pc:sldMk cId="3676708931" sldId="278"/>
            <ac:picMk id="4" creationId="{512DEBFA-4CFD-4D94-BF3D-AC3D6198BAB4}"/>
          </ac:picMkLst>
        </pc:picChg>
        <pc:picChg chg="del">
          <ac:chgData name="Boon Jun" userId="b9b2384c46af58b4" providerId="LiveId" clId="{6E6D3CBB-D8C9-4EA6-92BF-411EDFDDC99C}" dt="2020-03-12T08:15:24.543" v="1436" actId="478"/>
          <ac:picMkLst>
            <pc:docMk/>
            <pc:sldMk cId="3676708931" sldId="278"/>
            <ac:picMk id="8" creationId="{3552173C-9E4E-40B8-88E8-A7AA1235B3C5}"/>
          </ac:picMkLst>
        </pc:picChg>
        <pc:picChg chg="add mod modCrop">
          <ac:chgData name="Boon Jun" userId="b9b2384c46af58b4" providerId="LiveId" clId="{6E6D3CBB-D8C9-4EA6-92BF-411EDFDDC99C}" dt="2020-03-12T08:15:32.886" v="1438" actId="1076"/>
          <ac:picMkLst>
            <pc:docMk/>
            <pc:sldMk cId="3676708931" sldId="278"/>
            <ac:picMk id="9" creationId="{A964958F-4571-44E0-8E56-02E017CF07B0}"/>
          </ac:picMkLst>
        </pc:picChg>
        <pc:picChg chg="del">
          <ac:chgData name="Boon Jun" userId="b9b2384c46af58b4" providerId="LiveId" clId="{6E6D3CBB-D8C9-4EA6-92BF-411EDFDDC99C}" dt="2020-03-12T08:16:56.106" v="1461" actId="478"/>
          <ac:picMkLst>
            <pc:docMk/>
            <pc:sldMk cId="3676708931" sldId="278"/>
            <ac:picMk id="12" creationId="{6C6C1C14-FE3A-4305-9644-073F5E6A5489}"/>
          </ac:picMkLst>
        </pc:picChg>
        <pc:picChg chg="add mod modCrop">
          <ac:chgData name="Boon Jun" userId="b9b2384c46af58b4" providerId="LiveId" clId="{6E6D3CBB-D8C9-4EA6-92BF-411EDFDDC99C}" dt="2020-03-12T08:17:11.595" v="1466" actId="1076"/>
          <ac:picMkLst>
            <pc:docMk/>
            <pc:sldMk cId="3676708931" sldId="278"/>
            <ac:picMk id="13" creationId="{89B56EC7-72AA-4C47-BE6C-B89522416799}"/>
          </ac:picMkLst>
        </pc:picChg>
        <pc:picChg chg="del">
          <ac:chgData name="Boon Jun" userId="b9b2384c46af58b4" providerId="LiveId" clId="{6E6D3CBB-D8C9-4EA6-92BF-411EDFDDC99C}" dt="2020-03-12T08:16:56.604" v="1462" actId="478"/>
          <ac:picMkLst>
            <pc:docMk/>
            <pc:sldMk cId="3676708931" sldId="278"/>
            <ac:picMk id="15" creationId="{DD4DD576-707E-40A0-816C-12EC4F50BF71}"/>
          </ac:picMkLst>
        </pc:picChg>
        <pc:picChg chg="add mod modCrop">
          <ac:chgData name="Boon Jun" userId="b9b2384c46af58b4" providerId="LiveId" clId="{6E6D3CBB-D8C9-4EA6-92BF-411EDFDDC99C}" dt="2020-03-12T08:17:04.214" v="1465" actId="1076"/>
          <ac:picMkLst>
            <pc:docMk/>
            <pc:sldMk cId="3676708931" sldId="278"/>
            <ac:picMk id="16" creationId="{80E69537-7EC8-436F-98AD-16E3AD79E46C}"/>
          </ac:picMkLst>
        </pc:picChg>
        <pc:picChg chg="del">
          <ac:chgData name="Boon Jun" userId="b9b2384c46af58b4" providerId="LiveId" clId="{6E6D3CBB-D8C9-4EA6-92BF-411EDFDDC99C}" dt="2020-03-12T08:16:56.965" v="1463" actId="478"/>
          <ac:picMkLst>
            <pc:docMk/>
            <pc:sldMk cId="3676708931" sldId="278"/>
            <ac:picMk id="19" creationId="{C400332A-4402-4DB1-A846-CAFBCAC707A8}"/>
          </ac:picMkLst>
        </pc:picChg>
        <pc:picChg chg="add mod modCrop">
          <ac:chgData name="Boon Jun" userId="b9b2384c46af58b4" providerId="LiveId" clId="{6E6D3CBB-D8C9-4EA6-92BF-411EDFDDC99C}" dt="2020-03-12T08:17:00.308" v="1464" actId="1076"/>
          <ac:picMkLst>
            <pc:docMk/>
            <pc:sldMk cId="3676708931" sldId="278"/>
            <ac:picMk id="20" creationId="{9F9F3730-D0B1-4A25-8404-AB2C78CA40E8}"/>
          </ac:picMkLst>
        </pc:picChg>
        <pc:picChg chg="del">
          <ac:chgData name="Boon Jun" userId="b9b2384c46af58b4" providerId="LiveId" clId="{6E6D3CBB-D8C9-4EA6-92BF-411EDFDDC99C}" dt="2020-03-12T08:17:16.598" v="1467" actId="478"/>
          <ac:picMkLst>
            <pc:docMk/>
            <pc:sldMk cId="3676708931" sldId="278"/>
            <ac:picMk id="22" creationId="{1E9E39EE-46AA-4193-BF5A-42AD27C55BFA}"/>
          </ac:picMkLst>
        </pc:picChg>
        <pc:picChg chg="add mod modCrop">
          <ac:chgData name="Boon Jun" userId="b9b2384c46af58b4" providerId="LiveId" clId="{6E6D3CBB-D8C9-4EA6-92BF-411EDFDDC99C}" dt="2020-03-12T08:17:56.870" v="1475" actId="1076"/>
          <ac:picMkLst>
            <pc:docMk/>
            <pc:sldMk cId="3676708931" sldId="278"/>
            <ac:picMk id="24" creationId="{1C5A9003-029F-4117-8E5E-BB6B36A8804D}"/>
          </ac:picMkLst>
        </pc:picChg>
      </pc:sldChg>
      <pc:sldChg chg="addSp delSp modSp add">
        <pc:chgData name="Boon Jun" userId="b9b2384c46af58b4" providerId="LiveId" clId="{6E6D3CBB-D8C9-4EA6-92BF-411EDFDDC99C}" dt="2020-03-12T08:22:05.592" v="1535" actId="20577"/>
        <pc:sldMkLst>
          <pc:docMk/>
          <pc:sldMk cId="4104052441" sldId="279"/>
        </pc:sldMkLst>
        <pc:spChg chg="mod">
          <ac:chgData name="Boon Jun" userId="b9b2384c46af58b4" providerId="LiveId" clId="{6E6D3CBB-D8C9-4EA6-92BF-411EDFDDC99C}" dt="2020-03-12T08:22:05.592" v="1535" actId="20577"/>
          <ac:spMkLst>
            <pc:docMk/>
            <pc:sldMk cId="4104052441" sldId="279"/>
            <ac:spMk id="6" creationId="{80593980-3AB8-4A7A-854C-361EE698BCE4}"/>
          </ac:spMkLst>
        </pc:spChg>
        <pc:spChg chg="mod">
          <ac:chgData name="Boon Jun" userId="b9b2384c46af58b4" providerId="LiveId" clId="{6E6D3CBB-D8C9-4EA6-92BF-411EDFDDC99C}" dt="2020-03-12T08:19:51.408" v="1496" actId="255"/>
          <ac:spMkLst>
            <pc:docMk/>
            <pc:sldMk cId="4104052441" sldId="279"/>
            <ac:spMk id="42" creationId="{CDCFED2D-B07F-4F37-A5CD-46D96AD82328}"/>
          </ac:spMkLst>
        </pc:spChg>
        <pc:picChg chg="add mod modCrop">
          <ac:chgData name="Boon Jun" userId="b9b2384c46af58b4" providerId="LiveId" clId="{6E6D3CBB-D8C9-4EA6-92BF-411EDFDDC99C}" dt="2020-03-12T08:19:41.609" v="1495" actId="1038"/>
          <ac:picMkLst>
            <pc:docMk/>
            <pc:sldMk cId="4104052441" sldId="279"/>
            <ac:picMk id="3" creationId="{F1C1427C-6D65-4F4C-BFF3-72599F5B99CB}"/>
          </ac:picMkLst>
        </pc:picChg>
        <pc:picChg chg="del">
          <ac:chgData name="Boon Jun" userId="b9b2384c46af58b4" providerId="LiveId" clId="{6E6D3CBB-D8C9-4EA6-92BF-411EDFDDC99C}" dt="2020-03-12T08:19:22.439" v="1493" actId="478"/>
          <ac:picMkLst>
            <pc:docMk/>
            <pc:sldMk cId="4104052441" sldId="279"/>
            <ac:picMk id="4" creationId="{512DEBFA-4CFD-4D94-BF3D-AC3D6198BAB4}"/>
          </ac:picMkLst>
        </pc:picChg>
        <pc:picChg chg="add mod modCrop">
          <ac:chgData name="Boon Jun" userId="b9b2384c46af58b4" providerId="LiveId" clId="{6E6D3CBB-D8C9-4EA6-92BF-411EDFDDC99C}" dt="2020-03-12T08:19:20.584" v="1492" actId="1076"/>
          <ac:picMkLst>
            <pc:docMk/>
            <pc:sldMk cId="4104052441" sldId="279"/>
            <ac:picMk id="8" creationId="{5AD1D85C-9789-4216-97E1-71FC3CA3CDDA}"/>
          </ac:picMkLst>
        </pc:picChg>
        <pc:picChg chg="del">
          <ac:chgData name="Boon Jun" userId="b9b2384c46af58b4" providerId="LiveId" clId="{6E6D3CBB-D8C9-4EA6-92BF-411EDFDDC99C}" dt="2020-03-12T08:19:11.280" v="1491" actId="478"/>
          <ac:picMkLst>
            <pc:docMk/>
            <pc:sldMk cId="4104052441" sldId="279"/>
            <ac:picMk id="9" creationId="{A964958F-4571-44E0-8E56-02E017CF07B0}"/>
          </ac:picMkLst>
        </pc:picChg>
        <pc:picChg chg="add mod">
          <ac:chgData name="Boon Jun" userId="b9b2384c46af58b4" providerId="LiveId" clId="{6E6D3CBB-D8C9-4EA6-92BF-411EDFDDC99C}" dt="2020-03-12T08:20:35.202" v="1508" actId="1076"/>
          <ac:picMkLst>
            <pc:docMk/>
            <pc:sldMk cId="4104052441" sldId="279"/>
            <ac:picMk id="12" creationId="{D168F205-FBFB-476A-8E51-81B90DE829E2}"/>
          </ac:picMkLst>
        </pc:picChg>
        <pc:picChg chg="del">
          <ac:chgData name="Boon Jun" userId="b9b2384c46af58b4" providerId="LiveId" clId="{6E6D3CBB-D8C9-4EA6-92BF-411EDFDDC99C}" dt="2020-03-12T08:20:31.590" v="1507" actId="478"/>
          <ac:picMkLst>
            <pc:docMk/>
            <pc:sldMk cId="4104052441" sldId="279"/>
            <ac:picMk id="13" creationId="{89B56EC7-72AA-4C47-BE6C-B89522416799}"/>
          </ac:picMkLst>
        </pc:picChg>
        <pc:picChg chg="add mod">
          <ac:chgData name="Boon Jun" userId="b9b2384c46af58b4" providerId="LiveId" clId="{6E6D3CBB-D8C9-4EA6-92BF-411EDFDDC99C}" dt="2020-03-12T08:21:00.551" v="1515" actId="1076"/>
          <ac:picMkLst>
            <pc:docMk/>
            <pc:sldMk cId="4104052441" sldId="279"/>
            <ac:picMk id="15" creationId="{E3342961-04BD-4A49-B475-6D9ECA406DA5}"/>
          </ac:picMkLst>
        </pc:picChg>
        <pc:picChg chg="del">
          <ac:chgData name="Boon Jun" userId="b9b2384c46af58b4" providerId="LiveId" clId="{6E6D3CBB-D8C9-4EA6-92BF-411EDFDDC99C}" dt="2020-03-12T08:20:51.360" v="1514" actId="478"/>
          <ac:picMkLst>
            <pc:docMk/>
            <pc:sldMk cId="4104052441" sldId="279"/>
            <ac:picMk id="16" creationId="{80E69537-7EC8-436F-98AD-16E3AD79E46C}"/>
          </ac:picMkLst>
        </pc:picChg>
        <pc:picChg chg="add mod">
          <ac:chgData name="Boon Jun" userId="b9b2384c46af58b4" providerId="LiveId" clId="{6E6D3CBB-D8C9-4EA6-92BF-411EDFDDC99C}" dt="2020-03-12T08:21:23.370" v="1522" actId="1076"/>
          <ac:picMkLst>
            <pc:docMk/>
            <pc:sldMk cId="4104052441" sldId="279"/>
            <ac:picMk id="19" creationId="{7F10EDEB-1D1D-4E57-B5A1-D34402F3406C}"/>
          </ac:picMkLst>
        </pc:picChg>
        <pc:picChg chg="del">
          <ac:chgData name="Boon Jun" userId="b9b2384c46af58b4" providerId="LiveId" clId="{6E6D3CBB-D8C9-4EA6-92BF-411EDFDDC99C}" dt="2020-03-12T08:21:12.780" v="1520" actId="478"/>
          <ac:picMkLst>
            <pc:docMk/>
            <pc:sldMk cId="4104052441" sldId="279"/>
            <ac:picMk id="20" creationId="{9F9F3730-D0B1-4A25-8404-AB2C78CA40E8}"/>
          </ac:picMkLst>
        </pc:picChg>
        <pc:picChg chg="add mod modCrop">
          <ac:chgData name="Boon Jun" userId="b9b2384c46af58b4" providerId="LiveId" clId="{6E6D3CBB-D8C9-4EA6-92BF-411EDFDDC99C}" dt="2020-03-12T08:21:54.659" v="1531" actId="1076"/>
          <ac:picMkLst>
            <pc:docMk/>
            <pc:sldMk cId="4104052441" sldId="279"/>
            <ac:picMk id="22" creationId="{9266EE49-ED5B-4AE2-A24A-843C2A43C635}"/>
          </ac:picMkLst>
        </pc:picChg>
        <pc:picChg chg="del">
          <ac:chgData name="Boon Jun" userId="b9b2384c46af58b4" providerId="LiveId" clId="{6E6D3CBB-D8C9-4EA6-92BF-411EDFDDC99C}" dt="2020-03-12T08:21:25.892" v="1523" actId="478"/>
          <ac:picMkLst>
            <pc:docMk/>
            <pc:sldMk cId="4104052441" sldId="279"/>
            <ac:picMk id="24" creationId="{1C5A9003-029F-4117-8E5E-BB6B36A8804D}"/>
          </ac:picMkLst>
        </pc:picChg>
      </pc:sldChg>
      <pc:sldChg chg="addSp delSp modSp add">
        <pc:chgData name="Boon Jun" userId="b9b2384c46af58b4" providerId="LiveId" clId="{6E6D3CBB-D8C9-4EA6-92BF-411EDFDDC99C}" dt="2020-03-12T08:33:11.454" v="1958" actId="688"/>
        <pc:sldMkLst>
          <pc:docMk/>
          <pc:sldMk cId="4212415243" sldId="280"/>
        </pc:sldMkLst>
        <pc:spChg chg="add mod">
          <ac:chgData name="Boon Jun" userId="b9b2384c46af58b4" providerId="LiveId" clId="{6E6D3CBB-D8C9-4EA6-92BF-411EDFDDC99C}" dt="2020-03-12T08:33:11.454" v="1958" actId="688"/>
          <ac:spMkLst>
            <pc:docMk/>
            <pc:sldMk cId="4212415243" sldId="280"/>
            <ac:spMk id="4" creationId="{C26464C1-CFD4-4C63-98A4-9DF6DA944E8C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6" creationId="{80593980-3AB8-4A7A-854C-361EE698BCE4}"/>
          </ac:spMkLst>
        </pc:spChg>
        <pc:spChg chg="mod">
          <ac:chgData name="Boon Jun" userId="b9b2384c46af58b4" providerId="LiveId" clId="{6E6D3CBB-D8C9-4EA6-92BF-411EDFDDC99C}" dt="2020-03-12T08:28:47.812" v="1581" actId="20577"/>
          <ac:spMkLst>
            <pc:docMk/>
            <pc:sldMk cId="4212415243" sldId="280"/>
            <ac:spMk id="7" creationId="{606EA776-E3E7-4A06-B268-70B0D1FCD39E}"/>
          </ac:spMkLst>
        </pc:spChg>
        <pc:spChg chg="add del">
          <ac:chgData name="Boon Jun" userId="b9b2384c46af58b4" providerId="LiveId" clId="{6E6D3CBB-D8C9-4EA6-92BF-411EDFDDC99C}" dt="2020-03-12T08:27:43.250" v="1544" actId="478"/>
          <ac:spMkLst>
            <pc:docMk/>
            <pc:sldMk cId="4212415243" sldId="280"/>
            <ac:spMk id="18" creationId="{B19A7923-3911-4A13-B712-26EF92A18426}"/>
          </ac:spMkLst>
        </pc:spChg>
        <pc:spChg chg="add del 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23" creationId="{99A1881C-6342-4FA9-8367-071E68D4F5F4}"/>
          </ac:spMkLst>
        </pc:spChg>
        <pc:spChg chg="mod">
          <ac:chgData name="Boon Jun" userId="b9b2384c46af58b4" providerId="LiveId" clId="{6E6D3CBB-D8C9-4EA6-92BF-411EDFDDC99C}" dt="2020-03-12T08:28:42.012" v="1569" actId="1076"/>
          <ac:spMkLst>
            <pc:docMk/>
            <pc:sldMk cId="4212415243" sldId="280"/>
            <ac:spMk id="25" creationId="{DAD52BE7-22FA-4684-8601-3BE77F7448C2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26" creationId="{E3F6E193-6E74-4A19-BC04-4B1664961BA8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37" creationId="{65F332F0-3C3C-439A-8661-255357E66BBE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38" creationId="{B2B5F5A8-FB09-40C7-8E39-79E2904F3A40}"/>
          </ac:spMkLst>
        </pc:spChg>
        <pc:spChg chg="add del mod">
          <ac:chgData name="Boon Jun" userId="b9b2384c46af58b4" providerId="LiveId" clId="{6E6D3CBB-D8C9-4EA6-92BF-411EDFDDC99C}" dt="2020-03-12T08:28:07.570" v="1558" actId="478"/>
          <ac:spMkLst>
            <pc:docMk/>
            <pc:sldMk cId="4212415243" sldId="280"/>
            <ac:spMk id="41" creationId="{C8992C0E-7716-424F-95B9-AB16EFFB7596}"/>
          </ac:spMkLst>
        </pc:spChg>
        <pc:spChg chg="add del mod">
          <ac:chgData name="Boon Jun" userId="b9b2384c46af58b4" providerId="LiveId" clId="{6E6D3CBB-D8C9-4EA6-92BF-411EDFDDC99C}" dt="2020-03-12T08:28:10.689" v="1561" actId="478"/>
          <ac:spMkLst>
            <pc:docMk/>
            <pc:sldMk cId="4212415243" sldId="280"/>
            <ac:spMk id="42" creationId="{CDCFED2D-B07F-4F37-A5CD-46D96AD82328}"/>
          </ac:spMkLst>
        </pc:spChg>
        <pc:grpChg chg="add mod">
          <ac:chgData name="Boon Jun" userId="b9b2384c46af58b4" providerId="LiveId" clId="{6E6D3CBB-D8C9-4EA6-92BF-411EDFDDC99C}" dt="2020-03-12T08:28:25.775" v="1566" actId="1076"/>
          <ac:grpSpMkLst>
            <pc:docMk/>
            <pc:sldMk cId="4212415243" sldId="280"/>
            <ac:grpSpMk id="2" creationId="{188E0DD2-B526-4831-B960-6B998A74C350}"/>
          </ac:grpSpMkLst>
        </pc:grpChg>
        <pc:grpChg chg="mod">
          <ac:chgData name="Boon Jun" userId="b9b2384c46af58b4" providerId="LiveId" clId="{6E6D3CBB-D8C9-4EA6-92BF-411EDFDDC99C}" dt="2020-03-12T08:28:18.418" v="1563" actId="164"/>
          <ac:grpSpMkLst>
            <pc:docMk/>
            <pc:sldMk cId="4212415243" sldId="280"/>
            <ac:grpSpMk id="11" creationId="{2295E48A-6C88-433F-824F-50E5A21896AD}"/>
          </ac:grpSpMkLst>
        </pc:grpChg>
        <pc:picChg chg="add del">
          <ac:chgData name="Boon Jun" userId="b9b2384c46af58b4" providerId="LiveId" clId="{6E6D3CBB-D8C9-4EA6-92BF-411EDFDDC99C}" dt="2020-03-12T08:28:08.138" v="1559" actId="478"/>
          <ac:picMkLst>
            <pc:docMk/>
            <pc:sldMk cId="4212415243" sldId="280"/>
            <ac:picMk id="3" creationId="{F1C1427C-6D65-4F4C-BFF3-72599F5B99CB}"/>
          </ac:picMkLst>
        </pc:picChg>
        <pc:picChg chg="del">
          <ac:chgData name="Boon Jun" userId="b9b2384c46af58b4" providerId="LiveId" clId="{6E6D3CBB-D8C9-4EA6-92BF-411EDFDDC99C}" dt="2020-03-12T08:27:38.331" v="1540" actId="478"/>
          <ac:picMkLst>
            <pc:docMk/>
            <pc:sldMk cId="4212415243" sldId="280"/>
            <ac:picMk id="8" creationId="{5AD1D85C-9789-4216-97E1-71FC3CA3CDDA}"/>
          </ac:picMkLst>
        </pc:picChg>
        <pc:picChg chg="del">
          <ac:chgData name="Boon Jun" userId="b9b2384c46af58b4" providerId="LiveId" clId="{6E6D3CBB-D8C9-4EA6-92BF-411EDFDDC99C}" dt="2020-03-12T08:27:36.552" v="1538" actId="478"/>
          <ac:picMkLst>
            <pc:docMk/>
            <pc:sldMk cId="4212415243" sldId="280"/>
            <ac:picMk id="12" creationId="{D168F205-FBFB-476A-8E51-81B90DE829E2}"/>
          </ac:picMkLst>
        </pc:picChg>
        <pc:picChg chg="del">
          <ac:chgData name="Boon Jun" userId="b9b2384c46af58b4" providerId="LiveId" clId="{6E6D3CBB-D8C9-4EA6-92BF-411EDFDDC99C}" dt="2020-03-12T08:27:37.908" v="1539" actId="478"/>
          <ac:picMkLst>
            <pc:docMk/>
            <pc:sldMk cId="4212415243" sldId="280"/>
            <ac:picMk id="15" creationId="{E3342961-04BD-4A49-B475-6D9ECA406DA5}"/>
          </ac:picMkLst>
        </pc:picChg>
        <pc:picChg chg="add del">
          <ac:chgData name="Boon Jun" userId="b9b2384c46af58b4" providerId="LiveId" clId="{6E6D3CBB-D8C9-4EA6-92BF-411EDFDDC99C}" dt="2020-03-12T08:28:11.151" v="1562" actId="478"/>
          <ac:picMkLst>
            <pc:docMk/>
            <pc:sldMk cId="4212415243" sldId="280"/>
            <ac:picMk id="19" creationId="{7F10EDEB-1D1D-4E57-B5A1-D34402F3406C}"/>
          </ac:picMkLst>
        </pc:picChg>
        <pc:picChg chg="del">
          <ac:chgData name="Boon Jun" userId="b9b2384c46af58b4" providerId="LiveId" clId="{6E6D3CBB-D8C9-4EA6-92BF-411EDFDDC99C}" dt="2020-03-12T08:27:36.101" v="1537" actId="478"/>
          <ac:picMkLst>
            <pc:docMk/>
            <pc:sldMk cId="4212415243" sldId="280"/>
            <ac:picMk id="22" creationId="{9266EE49-ED5B-4AE2-A24A-843C2A43C635}"/>
          </ac:picMkLst>
        </pc:picChg>
      </pc:sldChg>
      <pc:sldChg chg="addSp delSp modSp add">
        <pc:chgData name="Boon Jun" userId="b9b2384c46af58b4" providerId="LiveId" clId="{6E6D3CBB-D8C9-4EA6-92BF-411EDFDDC99C}" dt="2020-03-12T08:45:10.342" v="2243" actId="20577"/>
        <pc:sldMkLst>
          <pc:docMk/>
          <pc:sldMk cId="417253107" sldId="281"/>
        </pc:sldMkLst>
        <pc:spChg chg="del">
          <ac:chgData name="Boon Jun" userId="b9b2384c46af58b4" providerId="LiveId" clId="{6E6D3CBB-D8C9-4EA6-92BF-411EDFDDC99C}" dt="2020-03-12T08:34:53.731" v="1976" actId="478"/>
          <ac:spMkLst>
            <pc:docMk/>
            <pc:sldMk cId="417253107" sldId="281"/>
            <ac:spMk id="4" creationId="{C26464C1-CFD4-4C63-98A4-9DF6DA944E8C}"/>
          </ac:spMkLst>
        </pc:spChg>
        <pc:spChg chg="mod">
          <ac:chgData name="Boon Jun" userId="b9b2384c46af58b4" providerId="LiveId" clId="{6E6D3CBB-D8C9-4EA6-92BF-411EDFDDC99C}" dt="2020-03-12T08:34:47.851" v="1974" actId="20577"/>
          <ac:spMkLst>
            <pc:docMk/>
            <pc:sldMk cId="417253107" sldId="281"/>
            <ac:spMk id="7" creationId="{606EA776-E3E7-4A06-B268-70B0D1FCD39E}"/>
          </ac:spMkLst>
        </pc:spChg>
        <pc:spChg chg="add mod">
          <ac:chgData name="Boon Jun" userId="b9b2384c46af58b4" providerId="LiveId" clId="{6E6D3CBB-D8C9-4EA6-92BF-411EDFDDC99C}" dt="2020-03-12T08:45:10.342" v="2243" actId="20577"/>
          <ac:spMkLst>
            <pc:docMk/>
            <pc:sldMk cId="417253107" sldId="281"/>
            <ac:spMk id="16" creationId="{16485899-F12F-4CA0-B230-C32552A720CF}"/>
          </ac:spMkLst>
        </pc:spChg>
        <pc:grpChg chg="del">
          <ac:chgData name="Boon Jun" userId="b9b2384c46af58b4" providerId="LiveId" clId="{6E6D3CBB-D8C9-4EA6-92BF-411EDFDDC99C}" dt="2020-03-12T08:34:51.643" v="1975" actId="478"/>
          <ac:grpSpMkLst>
            <pc:docMk/>
            <pc:sldMk cId="417253107" sldId="281"/>
            <ac:grpSpMk id="2" creationId="{188E0DD2-B526-4831-B960-6B998A74C350}"/>
          </ac:grpSpMkLst>
        </pc:grpChg>
      </pc:sldChg>
      <pc:sldChg chg="delSp modSp add">
        <pc:chgData name="Boon Jun" userId="b9b2384c46af58b4" providerId="LiveId" clId="{6E6D3CBB-D8C9-4EA6-92BF-411EDFDDC99C}" dt="2020-03-12T08:46:01.230" v="2277" actId="1076"/>
        <pc:sldMkLst>
          <pc:docMk/>
          <pc:sldMk cId="1889112626" sldId="282"/>
        </pc:sldMkLst>
        <pc:spChg chg="mod">
          <ac:chgData name="Boon Jun" userId="b9b2384c46af58b4" providerId="LiveId" clId="{6E6D3CBB-D8C9-4EA6-92BF-411EDFDDC99C}" dt="2020-03-12T08:46:01.230" v="2277" actId="1076"/>
          <ac:spMkLst>
            <pc:docMk/>
            <pc:sldMk cId="1889112626" sldId="282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8:45:36.356" v="2268" actId="478"/>
          <ac:spMkLst>
            <pc:docMk/>
            <pc:sldMk cId="1889112626" sldId="282"/>
            <ac:spMk id="16" creationId="{16485899-F12F-4CA0-B230-C32552A720CF}"/>
          </ac:spMkLst>
        </pc:spChg>
        <pc:spChg chg="mod">
          <ac:chgData name="Boon Jun" userId="b9b2384c46af58b4" providerId="LiveId" clId="{6E6D3CBB-D8C9-4EA6-92BF-411EDFDDC99C}" dt="2020-03-12T08:45:43.575" v="2272" actId="1076"/>
          <ac:spMkLst>
            <pc:docMk/>
            <pc:sldMk cId="1889112626" sldId="282"/>
            <ac:spMk id="18" creationId="{B19A7923-3911-4A13-B712-26EF92A1842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7853-2A21-4352-B99F-AF4EE4D98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9EE16-8EAA-4760-B03B-C6DC75FE2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F6983-9D87-4C9E-9E6C-D4402F89F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B51CA-6B27-4AB5-A751-D68B9BE5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F8359-7611-4164-9EAF-5290DBA8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5962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6DF2-A193-4FF3-9B15-FA5E95B2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12FD4-8AB1-49DA-B9FC-424661E79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F4C94-82B6-4340-B1F8-0F47DDFC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37CD4-C4C3-4182-B6B1-1250C2375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471CD-70DF-4802-801D-6CBF63FF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980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24C1F5-0F88-46E3-AC88-CF93745B3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DD8E7-876F-4949-9B88-B31629390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A33C-2ECF-4A06-81F8-455309C2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CE48F-6A77-4FC9-8C07-F7C50EDB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829D5-BDD9-47A1-A469-F2DE9E4A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522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696C-52E2-4248-B5D4-6BC13CFA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1AF2-CB0F-4BF9-A1BE-CD4CEC38C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4F3E9-1D27-45B7-8666-CE6E2AB6C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22AFE-4AA6-4A88-89D9-2B1DB7E1F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87569-83BC-4008-864B-358717D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682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6A7C-3D70-482F-A245-6E34D482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1A9BA-FE16-4D21-B8E4-638C56FCA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6B79A-74B9-4480-ADA2-96733C67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627F5-03B4-4671-B649-1EFF1BEF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BEC01-2CC5-43EC-91E0-8B287CCC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950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CDA3-74BA-451E-A83B-495727B8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B0C11-2CEF-4958-83A2-209D3D75A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7F909-BE1C-4A82-86B1-6213BCAB6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CF1B6-19F5-4671-9383-FB322721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E342E-3715-4D41-96FA-FC07E78C5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AF314-55AD-40E6-B2C6-0253FDE2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917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BF33-9F54-4CD7-A327-F7AB7075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916E5-236B-4E8B-B539-C645CFC3A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64FB1-9FB4-4741-861A-F55EA3944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1EC35-7292-4939-BE8D-362DB9884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82C61-20C2-4749-9ED3-D78350BB8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BCA0B-9598-44ED-8B08-7E4740D3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AA0C03-068D-464A-A85E-4AE946E8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D6924-8EEA-4397-A628-F92B48B2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061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5754-D85F-491C-8396-BABB2D9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16E5B-76E8-4590-A3F2-6F11F80C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C5338-C3DE-47C5-9499-50236345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2523F-D515-4247-A426-330C4E1A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982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7F53F-DB91-4A30-AEA2-53378ADC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AE10A-AE5E-4DA8-9DCC-90E13B64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AEEAD-6660-4F5B-B888-7C43CE8F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555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501E-8714-4C57-9E7E-93D1E8E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B2AF-91F9-4CF9-97D0-8A91CD426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6114F-111D-4993-B647-C36BED0ED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50FF8-A196-43F3-9EF8-F9CBE7C5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CA05C-6030-462C-99EE-E12FE923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AF7BE-A82B-4556-8838-9352CE00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137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F7812-025F-4282-8F55-8625365C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859E97-A24B-413D-A9B1-63F970E06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B56F-4CEF-4C04-8478-83C9E5BAD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30FF5-CF76-4441-B3D1-2A49BE64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77146-C6B9-41B2-A0A8-3F5B936C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5D55B-208C-49C8-AA52-63CE2F7F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99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E794E-24D7-4F63-9D23-BE163A74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1FA46-22ED-4054-9FA2-77A30FA2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D4BDD-583F-44E7-B45A-7CC50A73F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F3712-8A81-4504-BCB7-7211D467D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E113-2965-475A-B784-CBD673EF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.jpg"/><Relationship Id="rId3" Type="http://schemas.openxmlformats.org/officeDocument/2006/relationships/image" Target="../media/image25.png"/><Relationship Id="rId7" Type="http://schemas.openxmlformats.org/officeDocument/2006/relationships/image" Target="../media/image13.svg"/><Relationship Id="rId12" Type="http://schemas.openxmlformats.org/officeDocument/2006/relationships/image" Target="../media/image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26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3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9.png"/><Relationship Id="rId5" Type="http://schemas.openxmlformats.org/officeDocument/2006/relationships/image" Target="../media/image15.svg"/><Relationship Id="rId10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0" Type="http://schemas.openxmlformats.org/officeDocument/2006/relationships/image" Target="../media/image34.jpg"/><Relationship Id="rId4" Type="http://schemas.openxmlformats.org/officeDocument/2006/relationships/image" Target="../media/image13.sv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41.png"/><Relationship Id="rId5" Type="http://schemas.openxmlformats.org/officeDocument/2006/relationships/image" Target="../media/image14.png"/><Relationship Id="rId10" Type="http://schemas.openxmlformats.org/officeDocument/2006/relationships/image" Target="../media/image40.jpg"/><Relationship Id="rId4" Type="http://schemas.openxmlformats.org/officeDocument/2006/relationships/image" Target="../media/image13.svg"/><Relationship Id="rId9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47.png"/><Relationship Id="rId5" Type="http://schemas.openxmlformats.org/officeDocument/2006/relationships/image" Target="../media/image14.png"/><Relationship Id="rId10" Type="http://schemas.openxmlformats.org/officeDocument/2006/relationships/image" Target="../media/image46.jpg"/><Relationship Id="rId4" Type="http://schemas.openxmlformats.org/officeDocument/2006/relationships/image" Target="../media/image13.svg"/><Relationship Id="rId9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D0236-6466-4E6F-B54B-03FE19BEFA34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2361732" y="740496"/>
            <a:ext cx="7466665" cy="272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NEURAL STYLE TRANSFER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OF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ASIAN PAINTING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24F25-10CB-4373-B247-6553DBB66BB9}"/>
              </a:ext>
            </a:extLst>
          </p:cNvPr>
          <p:cNvSpPr txBox="1"/>
          <p:nvPr/>
        </p:nvSpPr>
        <p:spPr>
          <a:xfrm>
            <a:off x="2361732" y="3820870"/>
            <a:ext cx="746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Gotham Black" panose="02000603040000020004" pitchFamily="2" charset="0"/>
              </a:rPr>
              <a:t>Boon Jun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D01BA3A-D2DF-4C33-8775-C17D4A54D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05" y="4489344"/>
            <a:ext cx="2026717" cy="20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9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7DF9EB-4E2D-4B51-8270-6E74D9C5B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7608" r="5174" b="2740"/>
          <a:stretch/>
        </p:blipFill>
        <p:spPr>
          <a:xfrm>
            <a:off x="50818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91A228-CB5A-48B2-A963-05FE79CEA8F6}"/>
              </a:ext>
            </a:extLst>
          </p:cNvPr>
          <p:cNvGrpSpPr/>
          <p:nvPr/>
        </p:nvGrpSpPr>
        <p:grpSpPr>
          <a:xfrm>
            <a:off x="4861641" y="2700951"/>
            <a:ext cx="6900645" cy="2175207"/>
            <a:chOff x="735821" y="3428999"/>
            <a:chExt cx="9954189" cy="3137739"/>
          </a:xfrm>
        </p:grpSpPr>
        <p:pic>
          <p:nvPicPr>
            <p:cNvPr id="14" name="Picture 13" descr="A picture containing man, photo, snow, flower&#10;&#10;Description automatically generated">
              <a:extLst>
                <a:ext uri="{FF2B5EF4-FFF2-40B4-BE49-F238E27FC236}">
                  <a16:creationId xmlns:a16="http://schemas.microsoft.com/office/drawing/2014/main" id="{8057C3FF-C18B-4991-AA78-B322A90D8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3" t="8642" r="103" b="24690"/>
            <a:stretch/>
          </p:blipFill>
          <p:spPr>
            <a:xfrm>
              <a:off x="735821" y="3428999"/>
              <a:ext cx="2769846" cy="2769846"/>
            </a:xfrm>
            <a:prstGeom prst="rect">
              <a:avLst/>
            </a:prstGeom>
          </p:spPr>
        </p:pic>
        <p:pic>
          <p:nvPicPr>
            <p:cNvPr id="19" name="Picture 18" descr="A christmas tree covered in snow&#10;&#10;Description automatically generated">
              <a:extLst>
                <a:ext uri="{FF2B5EF4-FFF2-40B4-BE49-F238E27FC236}">
                  <a16:creationId xmlns:a16="http://schemas.microsoft.com/office/drawing/2014/main" id="{A3D143EC-E31D-40CA-BDDF-65E294F2D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" t="8078" r="-291" b="25256"/>
            <a:stretch/>
          </p:blipFill>
          <p:spPr>
            <a:xfrm>
              <a:off x="4271836" y="3428999"/>
              <a:ext cx="2769845" cy="2769845"/>
            </a:xfrm>
            <a:prstGeom prst="rect">
              <a:avLst/>
            </a:prstGeom>
          </p:spPr>
        </p:pic>
        <p:pic>
          <p:nvPicPr>
            <p:cNvPr id="22" name="Picture 21" descr="A picture containing indoor, sitting, black, small&#10;&#10;Description automatically generated">
              <a:extLst>
                <a:ext uri="{FF2B5EF4-FFF2-40B4-BE49-F238E27FC236}">
                  <a16:creationId xmlns:a16="http://schemas.microsoft.com/office/drawing/2014/main" id="{FC3441BF-EC97-45D9-8EAE-11CCF091E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" t="4470" r="-18" b="15050"/>
            <a:stretch/>
          </p:blipFill>
          <p:spPr>
            <a:xfrm>
              <a:off x="7920165" y="3428999"/>
              <a:ext cx="2769845" cy="27698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A1881C-6342-4FA9-8367-071E68D4F5F4}"/>
                </a:ext>
              </a:extLst>
            </p:cNvPr>
            <p:cNvSpPr/>
            <p:nvPr/>
          </p:nvSpPr>
          <p:spPr>
            <a:xfrm>
              <a:off x="1185541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D52BE7-22FA-4684-8601-3BE77F7448C2}"/>
                </a:ext>
              </a:extLst>
            </p:cNvPr>
            <p:cNvSpPr/>
            <p:nvPr/>
          </p:nvSpPr>
          <p:spPr>
            <a:xfrm>
              <a:off x="4836986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F6E193-6E74-4A19-BC04-4B1664961BA8}"/>
                </a:ext>
              </a:extLst>
            </p:cNvPr>
            <p:cNvSpPr/>
            <p:nvPr/>
          </p:nvSpPr>
          <p:spPr>
            <a:xfrm>
              <a:off x="8504013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440509-049C-41C7-A016-5E7894E238F1}"/>
              </a:ext>
            </a:extLst>
          </p:cNvPr>
          <p:cNvGrpSpPr/>
          <p:nvPr/>
        </p:nvGrpSpPr>
        <p:grpSpPr>
          <a:xfrm>
            <a:off x="5929576" y="394553"/>
            <a:ext cx="4921736" cy="2160543"/>
            <a:chOff x="5750521" y="589030"/>
            <a:chExt cx="5836327" cy="2562029"/>
          </a:xfrm>
        </p:grpSpPr>
        <p:pic>
          <p:nvPicPr>
            <p:cNvPr id="39" name="Picture 38" descr="A close up of a tree&#10;&#10;Description automatically generated">
              <a:extLst>
                <a:ext uri="{FF2B5EF4-FFF2-40B4-BE49-F238E27FC236}">
                  <a16:creationId xmlns:a16="http://schemas.microsoft.com/office/drawing/2014/main" id="{680931B3-7C47-4ED5-B572-938A07D2A8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" t="348" r="-105" b="21221"/>
            <a:stretch/>
          </p:blipFill>
          <p:spPr>
            <a:xfrm>
              <a:off x="9234458" y="589030"/>
              <a:ext cx="2004107" cy="2004107"/>
            </a:xfrm>
            <a:prstGeom prst="rect">
              <a:avLst/>
            </a:prstGeom>
          </p:spPr>
        </p:pic>
        <p:pic>
          <p:nvPicPr>
            <p:cNvPr id="40" name="Picture 39" descr="A cat that is looking at the camera&#10;&#10;Description automatically generated">
              <a:extLst>
                <a:ext uri="{FF2B5EF4-FFF2-40B4-BE49-F238E27FC236}">
                  <a16:creationId xmlns:a16="http://schemas.microsoft.com/office/drawing/2014/main" id="{070D7955-6951-4242-B701-8CB290B57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" t="8896" r="-368" b="24438"/>
            <a:stretch/>
          </p:blipFill>
          <p:spPr>
            <a:xfrm>
              <a:off x="6082676" y="589030"/>
              <a:ext cx="2004107" cy="200410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992C0E-7716-424F-95B9-AB16EFFB7596}"/>
                </a:ext>
              </a:extLst>
            </p:cNvPr>
            <p:cNvSpPr/>
            <p:nvPr/>
          </p:nvSpPr>
          <p:spPr>
            <a:xfrm>
              <a:off x="5750521" y="2643944"/>
              <a:ext cx="2700674" cy="507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4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Content Image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CFED2D-B07F-4F37-A5CD-46D96AD82328}"/>
                </a:ext>
              </a:extLst>
            </p:cNvPr>
            <p:cNvSpPr/>
            <p:nvPr/>
          </p:nvSpPr>
          <p:spPr>
            <a:xfrm>
              <a:off x="8886173" y="2616575"/>
              <a:ext cx="2700675" cy="44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4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Style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34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4" name="Picture 3" descr="A picture containing outdoor, water, man, riding&#10;&#10;Description automatically generated">
            <a:extLst>
              <a:ext uri="{FF2B5EF4-FFF2-40B4-BE49-F238E27FC236}">
                <a16:creationId xmlns:a16="http://schemas.microsoft.com/office/drawing/2014/main" id="{19AB3439-236A-4193-B640-FAECEC2326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9" t="393" r="7253" b="-393"/>
          <a:stretch/>
        </p:blipFill>
        <p:spPr>
          <a:xfrm>
            <a:off x="8866581" y="450916"/>
            <a:ext cx="1692000" cy="1692000"/>
          </a:xfrm>
          <a:prstGeom prst="rect">
            <a:avLst/>
          </a:prstGeom>
        </p:spPr>
      </p:pic>
      <p:pic>
        <p:nvPicPr>
          <p:cNvPr id="10" name="Picture 9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FB55F3B8-7800-4C45-9323-A2703B2CCF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r="8685"/>
          <a:stretch/>
        </p:blipFill>
        <p:spPr>
          <a:xfrm>
            <a:off x="6222306" y="450916"/>
            <a:ext cx="1692000" cy="1692000"/>
          </a:xfrm>
          <a:prstGeom prst="rect">
            <a:avLst/>
          </a:prstGeom>
        </p:spPr>
      </p:pic>
      <p:pic>
        <p:nvPicPr>
          <p:cNvPr id="13" name="Picture 12" descr="A picture containing outdoor, cake, piece, mountain&#10;&#10;Description automatically generated">
            <a:extLst>
              <a:ext uri="{FF2B5EF4-FFF2-40B4-BE49-F238E27FC236}">
                <a16:creationId xmlns:a16="http://schemas.microsoft.com/office/drawing/2014/main" id="{FCC3D600-6CD2-4B0B-B145-648961E64A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743" r="8139" b="-743"/>
          <a:stretch/>
        </p:blipFill>
        <p:spPr>
          <a:xfrm>
            <a:off x="4856924" y="2702319"/>
            <a:ext cx="1918800" cy="1918800"/>
          </a:xfrm>
          <a:prstGeom prst="rect">
            <a:avLst/>
          </a:prstGeom>
        </p:spPr>
      </p:pic>
      <p:pic>
        <p:nvPicPr>
          <p:cNvPr id="16" name="Picture 15" descr="A picture containing outdoor, cake, piece, skiing&#10;&#10;Description automatically generated">
            <a:extLst>
              <a:ext uri="{FF2B5EF4-FFF2-40B4-BE49-F238E27FC236}">
                <a16:creationId xmlns:a16="http://schemas.microsoft.com/office/drawing/2014/main" id="{95CC2C2C-68C7-43AA-85BA-6F81060A12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8" r="5482"/>
          <a:stretch/>
        </p:blipFill>
        <p:spPr>
          <a:xfrm>
            <a:off x="7372635" y="2700951"/>
            <a:ext cx="1918800" cy="1918800"/>
          </a:xfrm>
          <a:prstGeom prst="rect">
            <a:avLst/>
          </a:prstGeom>
        </p:spPr>
      </p:pic>
      <p:pic>
        <p:nvPicPr>
          <p:cNvPr id="20" name="Picture 19" descr="A picture containing cake, piece, sitting, photo&#10;&#10;Description automatically generated">
            <a:extLst>
              <a:ext uri="{FF2B5EF4-FFF2-40B4-BE49-F238E27FC236}">
                <a16:creationId xmlns:a16="http://schemas.microsoft.com/office/drawing/2014/main" id="{A746458F-4B76-40C6-81B7-C3F374AE909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r="6663"/>
          <a:stretch/>
        </p:blipFill>
        <p:spPr>
          <a:xfrm>
            <a:off x="9888346" y="2706888"/>
            <a:ext cx="1918800" cy="19188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E2D7AD-15CD-4C65-A97B-6CD12659A61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7525" r="4806" b="2086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5E3E87-2F80-45FC-BC3A-21D7F64DD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" t="7771" r="4969" b="2168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2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DF0AB657-3A42-4F7C-B9FC-810513DED1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2" b="5442"/>
          <a:stretch/>
        </p:blipFill>
        <p:spPr>
          <a:xfrm>
            <a:off x="8864329" y="435449"/>
            <a:ext cx="1692000" cy="1692000"/>
          </a:xfrm>
          <a:prstGeom prst="rect">
            <a:avLst/>
          </a:prstGeom>
        </p:spPr>
      </p:pic>
      <p:pic>
        <p:nvPicPr>
          <p:cNvPr id="8" name="Picture 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3552173C-9E4E-40B8-88E8-A7AA1235B3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-447" r="11898" b="447"/>
          <a:stretch/>
        </p:blipFill>
        <p:spPr>
          <a:xfrm>
            <a:off x="6219797" y="435449"/>
            <a:ext cx="1692000" cy="1692000"/>
          </a:xfrm>
          <a:prstGeom prst="rect">
            <a:avLst/>
          </a:prstGeom>
        </p:spPr>
      </p:pic>
      <p:pic>
        <p:nvPicPr>
          <p:cNvPr id="12" name="Picture 11" descr="A picture containing clothing, woman, wearing, hat&#10;&#10;Description automatically generated">
            <a:extLst>
              <a:ext uri="{FF2B5EF4-FFF2-40B4-BE49-F238E27FC236}">
                <a16:creationId xmlns:a16="http://schemas.microsoft.com/office/drawing/2014/main" id="{6C6C1C14-FE3A-4305-9644-073F5E6A54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r="13826"/>
          <a:stretch/>
        </p:blipFill>
        <p:spPr>
          <a:xfrm>
            <a:off x="4856924" y="2693784"/>
            <a:ext cx="1918800" cy="1918800"/>
          </a:xfrm>
          <a:prstGeom prst="rect">
            <a:avLst/>
          </a:prstGeom>
        </p:spPr>
      </p:pic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D4DD576-707E-40A0-816C-12EC4F50BF7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r="13826"/>
          <a:stretch/>
        </p:blipFill>
        <p:spPr>
          <a:xfrm>
            <a:off x="7338626" y="2694187"/>
            <a:ext cx="1918800" cy="1918800"/>
          </a:xfrm>
          <a:prstGeom prst="rect">
            <a:avLst/>
          </a:prstGeom>
        </p:spPr>
      </p:pic>
      <p:pic>
        <p:nvPicPr>
          <p:cNvPr id="19" name="Picture 18" descr="A picture containing holding, photo, face, looking&#10;&#10;Description automatically generated">
            <a:extLst>
              <a:ext uri="{FF2B5EF4-FFF2-40B4-BE49-F238E27FC236}">
                <a16:creationId xmlns:a16="http://schemas.microsoft.com/office/drawing/2014/main" id="{C400332A-4402-4DB1-A846-CAFBCAC707A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8" r="12448"/>
          <a:stretch/>
        </p:blipFill>
        <p:spPr>
          <a:xfrm>
            <a:off x="9891912" y="2698347"/>
            <a:ext cx="1918800" cy="19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3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CEEB92-510A-4725-AD72-2A9A2AA97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t="7854" r="4887" b="1922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3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4" name="Picture 3" descr="A picture containing table, sitting, black, hanging&#10;&#10;Description automatically generated">
            <a:extLst>
              <a:ext uri="{FF2B5EF4-FFF2-40B4-BE49-F238E27FC236}">
                <a16:creationId xmlns:a16="http://schemas.microsoft.com/office/drawing/2014/main" id="{512DEBFA-4CFD-4D94-BF3D-AC3D6198BA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t="-139" r="15618" b="139"/>
          <a:stretch/>
        </p:blipFill>
        <p:spPr>
          <a:xfrm>
            <a:off x="8866581" y="435449"/>
            <a:ext cx="1692000" cy="1692000"/>
          </a:xfrm>
          <a:prstGeom prst="rect">
            <a:avLst/>
          </a:prstGeom>
        </p:spPr>
      </p:pic>
      <p:pic>
        <p:nvPicPr>
          <p:cNvPr id="9" name="Picture 8" descr="A statue in front of a building&#10;&#10;Description automatically generated">
            <a:extLst>
              <a:ext uri="{FF2B5EF4-FFF2-40B4-BE49-F238E27FC236}">
                <a16:creationId xmlns:a16="http://schemas.microsoft.com/office/drawing/2014/main" id="{A964958F-4571-44E0-8E56-02E017CF07B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1" r="12363"/>
          <a:stretch/>
        </p:blipFill>
        <p:spPr>
          <a:xfrm>
            <a:off x="6219797" y="450916"/>
            <a:ext cx="1692000" cy="1692000"/>
          </a:xfrm>
          <a:prstGeom prst="rect">
            <a:avLst/>
          </a:prstGeom>
        </p:spPr>
      </p:pic>
      <p:pic>
        <p:nvPicPr>
          <p:cNvPr id="13" name="Picture 12" descr="A picture containing large, white, looking, man&#10;&#10;Description automatically generated">
            <a:extLst>
              <a:ext uri="{FF2B5EF4-FFF2-40B4-BE49-F238E27FC236}">
                <a16:creationId xmlns:a16="http://schemas.microsoft.com/office/drawing/2014/main" id="{89B56EC7-72AA-4C47-BE6C-B8952241679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418" r="11878" b="-418"/>
          <a:stretch/>
        </p:blipFill>
        <p:spPr>
          <a:xfrm>
            <a:off x="4852109" y="2777853"/>
            <a:ext cx="1918800" cy="1918800"/>
          </a:xfrm>
          <a:prstGeom prst="rect">
            <a:avLst/>
          </a:prstGeom>
        </p:spPr>
      </p:pic>
      <p:pic>
        <p:nvPicPr>
          <p:cNvPr id="16" name="Picture 15" descr="A picture containing indoor, table, sink, mirror&#10;&#10;Description automatically generated">
            <a:extLst>
              <a:ext uri="{FF2B5EF4-FFF2-40B4-BE49-F238E27FC236}">
                <a16:creationId xmlns:a16="http://schemas.microsoft.com/office/drawing/2014/main" id="{80E69537-7EC8-436F-98AD-16E3AD79E46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5" t="573" r="9019" b="-573"/>
          <a:stretch/>
        </p:blipFill>
        <p:spPr>
          <a:xfrm>
            <a:off x="7393654" y="2777853"/>
            <a:ext cx="1918800" cy="1918800"/>
          </a:xfrm>
          <a:prstGeom prst="rect">
            <a:avLst/>
          </a:prstGeom>
        </p:spPr>
      </p:pic>
      <p:pic>
        <p:nvPicPr>
          <p:cNvPr id="20" name="Picture 19" descr="A picture containing cake, looking, photo, white&#10;&#10;Description automatically generated">
            <a:extLst>
              <a:ext uri="{FF2B5EF4-FFF2-40B4-BE49-F238E27FC236}">
                <a16:creationId xmlns:a16="http://schemas.microsoft.com/office/drawing/2014/main" id="{9F9F3730-D0B1-4A25-8404-AB2C78CA40E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9" t="121" r="11887" b="-121"/>
          <a:stretch/>
        </p:blipFill>
        <p:spPr>
          <a:xfrm>
            <a:off x="9891912" y="2777853"/>
            <a:ext cx="1918800" cy="19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0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9B39D-AD15-44C5-A6B1-FA6AEFCFC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t="7608" r="4887" b="2167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3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3" name="Picture 2" descr="A picture containing table, man, room, standing&#10;&#10;Description automatically generated">
            <a:extLst>
              <a:ext uri="{FF2B5EF4-FFF2-40B4-BE49-F238E27FC236}">
                <a16:creationId xmlns:a16="http://schemas.microsoft.com/office/drawing/2014/main" id="{F1C1427C-6D65-4F4C-BFF3-72599F5B99C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r="10273"/>
          <a:stretch/>
        </p:blipFill>
        <p:spPr>
          <a:xfrm>
            <a:off x="8862638" y="450788"/>
            <a:ext cx="1692000" cy="1692000"/>
          </a:xfrm>
          <a:prstGeom prst="rect">
            <a:avLst/>
          </a:prstGeom>
        </p:spPr>
      </p:pic>
      <p:pic>
        <p:nvPicPr>
          <p:cNvPr id="8" name="Picture 7" descr="A large white building&#10;&#10;Description automatically generated">
            <a:extLst>
              <a:ext uri="{FF2B5EF4-FFF2-40B4-BE49-F238E27FC236}">
                <a16:creationId xmlns:a16="http://schemas.microsoft.com/office/drawing/2014/main" id="{5AD1D85C-9789-4216-97E1-71FC3CA3CD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7" r="20089"/>
          <a:stretch/>
        </p:blipFill>
        <p:spPr>
          <a:xfrm>
            <a:off x="6231860" y="450788"/>
            <a:ext cx="1692000" cy="1692000"/>
          </a:xfrm>
          <a:prstGeom prst="rect">
            <a:avLst/>
          </a:prstGeom>
        </p:spPr>
      </p:pic>
      <p:pic>
        <p:nvPicPr>
          <p:cNvPr id="12" name="Picture 11" descr="A picture containing appliance, white, old, sitting&#10;&#10;Description automatically generated">
            <a:extLst>
              <a:ext uri="{FF2B5EF4-FFF2-40B4-BE49-F238E27FC236}">
                <a16:creationId xmlns:a16="http://schemas.microsoft.com/office/drawing/2014/main" id="{D168F205-FBFB-476A-8E51-81B90DE829E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/>
        </p:blipFill>
        <p:spPr>
          <a:xfrm>
            <a:off x="4862325" y="2777853"/>
            <a:ext cx="1918800" cy="1918800"/>
          </a:xfrm>
          <a:prstGeom prst="rect">
            <a:avLst/>
          </a:prstGeom>
        </p:spPr>
      </p:pic>
      <p:pic>
        <p:nvPicPr>
          <p:cNvPr id="15" name="Picture 14" descr="A picture containing indoor, kitchen, covered, white&#10;&#10;Description automatically generated">
            <a:extLst>
              <a:ext uri="{FF2B5EF4-FFF2-40B4-BE49-F238E27FC236}">
                <a16:creationId xmlns:a16="http://schemas.microsoft.com/office/drawing/2014/main" id="{E3342961-04BD-4A49-B475-6D9ECA406D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/>
        </p:blipFill>
        <p:spPr>
          <a:xfrm>
            <a:off x="7338626" y="2776565"/>
            <a:ext cx="1918800" cy="1918800"/>
          </a:xfrm>
          <a:prstGeom prst="rect">
            <a:avLst/>
          </a:prstGeom>
        </p:spPr>
      </p:pic>
      <p:pic>
        <p:nvPicPr>
          <p:cNvPr id="19" name="Picture 18" descr="A picture containing table, filled, white, food&#10;&#10;Description automatically generated">
            <a:extLst>
              <a:ext uri="{FF2B5EF4-FFF2-40B4-BE49-F238E27FC236}">
                <a16:creationId xmlns:a16="http://schemas.microsoft.com/office/drawing/2014/main" id="{7F10EDEB-1D1D-4E57-B5A1-D34402F340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4" r="20134"/>
          <a:stretch/>
        </p:blipFill>
        <p:spPr>
          <a:xfrm>
            <a:off x="9889065" y="2776565"/>
            <a:ext cx="1918800" cy="19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8E0DD2-B526-4831-B960-6B998A74C350}"/>
              </a:ext>
            </a:extLst>
          </p:cNvPr>
          <p:cNvGrpSpPr/>
          <p:nvPr/>
        </p:nvGrpSpPr>
        <p:grpSpPr>
          <a:xfrm>
            <a:off x="1643772" y="2133133"/>
            <a:ext cx="8904455" cy="2555874"/>
            <a:chOff x="5173405" y="4585984"/>
            <a:chExt cx="6370100" cy="182843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A1881C-6342-4FA9-8367-071E68D4F5F4}"/>
                </a:ext>
              </a:extLst>
            </p:cNvPr>
            <p:cNvSpPr/>
            <p:nvPr/>
          </p:nvSpPr>
          <p:spPr>
            <a:xfrm>
              <a:off x="5173405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D52BE7-22FA-4684-8601-3BE77F7448C2}"/>
                </a:ext>
              </a:extLst>
            </p:cNvPr>
            <p:cNvSpPr/>
            <p:nvPr/>
          </p:nvSpPr>
          <p:spPr>
            <a:xfrm>
              <a:off x="7649269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F6E193-6E74-4A19-BC04-4B1664961BA8}"/>
                </a:ext>
              </a:extLst>
            </p:cNvPr>
            <p:cNvSpPr/>
            <p:nvPr/>
          </p:nvSpPr>
          <p:spPr>
            <a:xfrm>
              <a:off x="10246865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95E48A-6C88-433F-824F-50E5A21896AD}"/>
                </a:ext>
              </a:extLst>
            </p:cNvPr>
            <p:cNvGrpSpPr/>
            <p:nvPr/>
          </p:nvGrpSpPr>
          <p:grpSpPr>
            <a:xfrm>
              <a:off x="5302672" y="4991805"/>
              <a:ext cx="6100764" cy="1422609"/>
              <a:chOff x="5308073" y="4548136"/>
              <a:chExt cx="6100764" cy="1422609"/>
            </a:xfrm>
          </p:grpSpPr>
          <p:pic>
            <p:nvPicPr>
              <p:cNvPr id="31" name="Graphic 30" descr="Sunglasses face with solid fill">
                <a:extLst>
                  <a:ext uri="{FF2B5EF4-FFF2-40B4-BE49-F238E27FC236}">
                    <a16:creationId xmlns:a16="http://schemas.microsoft.com/office/drawing/2014/main" id="{A7A9A3F5-3E21-4B0B-AAF2-2EFB4670E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08073" y="4548136"/>
                <a:ext cx="1027304" cy="1027304"/>
              </a:xfrm>
              <a:prstGeom prst="rect">
                <a:avLst/>
              </a:prstGeom>
            </p:spPr>
          </p:pic>
          <p:pic>
            <p:nvPicPr>
              <p:cNvPr id="32" name="Graphic 31" descr="Grinning face with solid fill">
                <a:extLst>
                  <a:ext uri="{FF2B5EF4-FFF2-40B4-BE49-F238E27FC236}">
                    <a16:creationId xmlns:a16="http://schemas.microsoft.com/office/drawing/2014/main" id="{E8DF686C-D964-4B6D-B95D-3411107A5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89775" y="4548136"/>
                <a:ext cx="1027304" cy="1027304"/>
              </a:xfrm>
              <a:prstGeom prst="rect">
                <a:avLst/>
              </a:prstGeom>
            </p:spPr>
          </p:pic>
          <p:pic>
            <p:nvPicPr>
              <p:cNvPr id="33" name="Graphic 32" descr="Funny face with solid fill">
                <a:extLst>
                  <a:ext uri="{FF2B5EF4-FFF2-40B4-BE49-F238E27FC236}">
                    <a16:creationId xmlns:a16="http://schemas.microsoft.com/office/drawing/2014/main" id="{281E8D1E-1C5D-460C-8289-8A0F8FC2F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81533" y="4548136"/>
                <a:ext cx="1027304" cy="1027304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0593980-3AB8-4A7A-854C-361EE698BCE4}"/>
                  </a:ext>
                </a:extLst>
              </p:cNvPr>
              <p:cNvSpPr/>
              <p:nvPr/>
            </p:nvSpPr>
            <p:spPr>
              <a:xfrm>
                <a:off x="5418252" y="5494017"/>
                <a:ext cx="806946" cy="474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2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5F332F0-3C3C-439A-8661-255357E66BBE}"/>
                  </a:ext>
                </a:extLst>
              </p:cNvPr>
              <p:cNvSpPr/>
              <p:nvPr/>
            </p:nvSpPr>
            <p:spPr>
              <a:xfrm>
                <a:off x="7899954" y="5496261"/>
                <a:ext cx="806946" cy="474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2B5F5A8-FB09-40C7-8E39-79E2904F3A40}"/>
                  </a:ext>
                </a:extLst>
              </p:cNvPr>
              <p:cNvSpPr/>
              <p:nvPr/>
            </p:nvSpPr>
            <p:spPr>
              <a:xfrm>
                <a:off x="10491712" y="5494017"/>
                <a:ext cx="806946" cy="474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3</a:t>
                </a:r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C26464C1-CFD4-4C63-98A4-9DF6DA944E8C}"/>
              </a:ext>
            </a:extLst>
          </p:cNvPr>
          <p:cNvSpPr/>
          <p:nvPr/>
        </p:nvSpPr>
        <p:spPr>
          <a:xfrm rot="16200000">
            <a:off x="7849634" y="1618420"/>
            <a:ext cx="3600000" cy="3600000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FA0000"/>
                </a:gs>
                <a:gs pos="13000">
                  <a:srgbClr val="E8FC94"/>
                </a:gs>
                <a:gs pos="26000">
                  <a:srgbClr val="94FC9B"/>
                </a:gs>
                <a:gs pos="98000">
                  <a:srgbClr val="FC444D"/>
                </a:gs>
                <a:gs pos="86000">
                  <a:srgbClr val="FD5BEE"/>
                </a:gs>
                <a:gs pos="71000">
                  <a:srgbClr val="9639FD"/>
                </a:gs>
                <a:gs pos="55000">
                  <a:srgbClr val="297BFF"/>
                </a:gs>
                <a:gs pos="41000">
                  <a:srgbClr val="B6FEF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1241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RECOMMENDATIONS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485899-F12F-4CA0-B230-C32552A720CF}"/>
              </a:ext>
            </a:extLst>
          </p:cNvPr>
          <p:cNvSpPr/>
          <p:nvPr/>
        </p:nvSpPr>
        <p:spPr>
          <a:xfrm>
            <a:off x="1974520" y="1914350"/>
            <a:ext cx="8241090" cy="327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Include more techniques to control the style transfer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Improve image resolutions for high quality printing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Optimise model run time with GPU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Real time NST for video/webcam </a:t>
            </a:r>
          </a:p>
        </p:txBody>
      </p:sp>
    </p:spTree>
    <p:extLst>
      <p:ext uri="{BB962C8B-B14F-4D97-AF65-F5344CB8AC3E}">
        <p14:creationId xmlns:p14="http://schemas.microsoft.com/office/powerpoint/2010/main" val="41725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4166691" y="2961982"/>
            <a:ext cx="3856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THANK YOU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8373D0B-5DD8-49AE-B6D3-C46EEB7CC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05" y="4489344"/>
            <a:ext cx="2026717" cy="20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1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D0236-6466-4E6F-B54B-03FE19BEFA34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8DD20A-F751-43F3-80E6-AA39045662B9}"/>
              </a:ext>
            </a:extLst>
          </p:cNvPr>
          <p:cNvGrpSpPr/>
          <p:nvPr/>
        </p:nvGrpSpPr>
        <p:grpSpPr>
          <a:xfrm>
            <a:off x="589336" y="1773109"/>
            <a:ext cx="3455554" cy="3142980"/>
            <a:chOff x="937193" y="1773109"/>
            <a:chExt cx="2827348" cy="2571599"/>
          </a:xfrm>
        </p:grpSpPr>
        <p:pic>
          <p:nvPicPr>
            <p:cNvPr id="1026" name="Picture 2" descr="Image result for guy in front of computer">
              <a:extLst>
                <a:ext uri="{FF2B5EF4-FFF2-40B4-BE49-F238E27FC236}">
                  <a16:creationId xmlns:a16="http://schemas.microsoft.com/office/drawing/2014/main" id="{972870EE-ACBB-4462-A57F-516F8D6590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9" t="-708" r="12445" b="708"/>
            <a:stretch/>
          </p:blipFill>
          <p:spPr bwMode="auto">
            <a:xfrm>
              <a:off x="1313050" y="1773109"/>
              <a:ext cx="2075634" cy="207563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FB9B2-7DE6-46A0-976D-44D67F85B310}"/>
                </a:ext>
              </a:extLst>
            </p:cNvPr>
            <p:cNvSpPr txBox="1"/>
            <p:nvPr/>
          </p:nvSpPr>
          <p:spPr>
            <a:xfrm>
              <a:off x="937193" y="4067702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Long Duration Manual Work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81816F-B608-47BD-A616-AD1021CEE270}"/>
              </a:ext>
            </a:extLst>
          </p:cNvPr>
          <p:cNvGrpSpPr/>
          <p:nvPr/>
        </p:nvGrpSpPr>
        <p:grpSpPr>
          <a:xfrm>
            <a:off x="4288703" y="1780683"/>
            <a:ext cx="3552223" cy="3142979"/>
            <a:chOff x="4681391" y="1849288"/>
            <a:chExt cx="2827348" cy="2501615"/>
          </a:xfrm>
        </p:grpSpPr>
        <p:pic>
          <p:nvPicPr>
            <p:cNvPr id="1028" name="Picture 4" descr="Image result for important employee leaving">
              <a:extLst>
                <a:ext uri="{FF2B5EF4-FFF2-40B4-BE49-F238E27FC236}">
                  <a16:creationId xmlns:a16="http://schemas.microsoft.com/office/drawing/2014/main" id="{14A215B5-39BF-4B2E-BCE7-462E774FA4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0" t="1264" r="1381" b="2406"/>
            <a:stretch/>
          </p:blipFill>
          <p:spPr bwMode="auto">
            <a:xfrm>
              <a:off x="5057249" y="1849288"/>
              <a:ext cx="1999455" cy="199945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77B866-EDBB-4445-B471-824426A335FE}"/>
                </a:ext>
              </a:extLst>
            </p:cNvPr>
            <p:cNvSpPr txBox="1"/>
            <p:nvPr/>
          </p:nvSpPr>
          <p:spPr>
            <a:xfrm>
              <a:off x="4681391" y="4073897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Talent Dependent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A05DD4-2DD3-439D-B9A3-1178BA7827D9}"/>
              </a:ext>
            </a:extLst>
          </p:cNvPr>
          <p:cNvGrpSpPr/>
          <p:nvPr/>
        </p:nvGrpSpPr>
        <p:grpSpPr>
          <a:xfrm>
            <a:off x="8113208" y="1773110"/>
            <a:ext cx="3455554" cy="3142979"/>
            <a:chOff x="8568884" y="1773109"/>
            <a:chExt cx="2827348" cy="2571598"/>
          </a:xfrm>
        </p:grpSpPr>
        <p:pic>
          <p:nvPicPr>
            <p:cNvPr id="1030" name="Picture 6" descr="Image result for competitive">
              <a:extLst>
                <a:ext uri="{FF2B5EF4-FFF2-40B4-BE49-F238E27FC236}">
                  <a16:creationId xmlns:a16="http://schemas.microsoft.com/office/drawing/2014/main" id="{210FCCBC-727F-4FF9-9AB6-0D9E66EA9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6" r="23634"/>
            <a:stretch/>
          </p:blipFill>
          <p:spPr bwMode="auto">
            <a:xfrm>
              <a:off x="8944741" y="1773109"/>
              <a:ext cx="2075634" cy="207563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C45EF3-3341-4607-81C8-DC415B57F5E1}"/>
                </a:ext>
              </a:extLst>
            </p:cNvPr>
            <p:cNvSpPr txBox="1"/>
            <p:nvPr/>
          </p:nvSpPr>
          <p:spPr>
            <a:xfrm>
              <a:off x="8568884" y="4067701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Highly Competitive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E6808C-E67F-41C7-843C-C45D102D69EA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PROBLEMS?</a:t>
            </a:r>
          </a:p>
        </p:txBody>
      </p:sp>
    </p:spTree>
    <p:extLst>
      <p:ext uri="{BB962C8B-B14F-4D97-AF65-F5344CB8AC3E}">
        <p14:creationId xmlns:p14="http://schemas.microsoft.com/office/powerpoint/2010/main" val="106698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B7474F-60D7-41CF-B5A7-12B7F6D7247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1898922" y="1020985"/>
            <a:ext cx="8392285" cy="457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MAKE DIGITAL CONTENT GENERATION EASY</a:t>
            </a:r>
          </a:p>
          <a:p>
            <a:pPr algn="ctr">
              <a:lnSpc>
                <a:spcPct val="150000"/>
              </a:lnSpc>
            </a:pPr>
            <a:endParaRPr lang="en-SG" sz="4000" dirty="0">
              <a:solidFill>
                <a:schemeClr val="bg1"/>
              </a:solidFill>
              <a:latin typeface="Gotham Black" panose="0200060304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DESIGN COMPANY</a:t>
            </a:r>
          </a:p>
        </p:txBody>
      </p:sp>
    </p:spTree>
    <p:extLst>
      <p:ext uri="{BB962C8B-B14F-4D97-AF65-F5344CB8AC3E}">
        <p14:creationId xmlns:p14="http://schemas.microsoft.com/office/powerpoint/2010/main" val="181061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462751-E8D8-4992-8113-13123BB9D842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A6CC-73C8-4D35-BE80-3599D6C2EA85}"/>
              </a:ext>
            </a:extLst>
          </p:cNvPr>
          <p:cNvSpPr txBox="1"/>
          <p:nvPr/>
        </p:nvSpPr>
        <p:spPr>
          <a:xfrm>
            <a:off x="3200904" y="2921665"/>
            <a:ext cx="970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75632-967D-4F7B-AB60-D3B049303BD8}"/>
              </a:ext>
            </a:extLst>
          </p:cNvPr>
          <p:cNvSpPr txBox="1"/>
          <p:nvPr/>
        </p:nvSpPr>
        <p:spPr>
          <a:xfrm>
            <a:off x="6741721" y="2921664"/>
            <a:ext cx="970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01B257-A261-4AB1-A1A3-CF7F083E9767}"/>
              </a:ext>
            </a:extLst>
          </p:cNvPr>
          <p:cNvSpPr txBox="1"/>
          <p:nvPr/>
        </p:nvSpPr>
        <p:spPr>
          <a:xfrm>
            <a:off x="645128" y="5835028"/>
            <a:ext cx="1073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WITH Convolutional Neural Network</a:t>
            </a:r>
          </a:p>
        </p:txBody>
      </p:sp>
      <p:pic>
        <p:nvPicPr>
          <p:cNvPr id="4" name="Picture 3" descr="A close up of a tree&#10;&#10;Description automatically generated">
            <a:extLst>
              <a:ext uri="{FF2B5EF4-FFF2-40B4-BE49-F238E27FC236}">
                <a16:creationId xmlns:a16="http://schemas.microsoft.com/office/drawing/2014/main" id="{76A3DECE-F55E-407D-85CA-C3F5ABA38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t="40" r="-148" b="21528"/>
          <a:stretch/>
        </p:blipFill>
        <p:spPr>
          <a:xfrm>
            <a:off x="4322635" y="2243924"/>
            <a:ext cx="2268179" cy="2268179"/>
          </a:xfrm>
          <a:prstGeom prst="rect">
            <a:avLst/>
          </a:prstGeom>
        </p:spPr>
      </p:pic>
      <p:pic>
        <p:nvPicPr>
          <p:cNvPr id="8" name="Picture 7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4C857529-F959-4729-91FC-7E76132E8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t="7562" r="-20" b="25772"/>
          <a:stretch/>
        </p:blipFill>
        <p:spPr>
          <a:xfrm>
            <a:off x="781818" y="2243925"/>
            <a:ext cx="2268179" cy="2268179"/>
          </a:xfrm>
          <a:prstGeom prst="rect">
            <a:avLst/>
          </a:prstGeom>
        </p:spPr>
      </p:pic>
      <p:pic>
        <p:nvPicPr>
          <p:cNvPr id="16" name="Picture 15" descr="A picture containing indoor, sitting, black, small&#10;&#10;Description automatically generated">
            <a:extLst>
              <a:ext uri="{FF2B5EF4-FFF2-40B4-BE49-F238E27FC236}">
                <a16:creationId xmlns:a16="http://schemas.microsoft.com/office/drawing/2014/main" id="{30EAD959-A32D-4147-87FB-E26947DEEA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12" r="-18" b="18407"/>
          <a:stretch/>
        </p:blipFill>
        <p:spPr>
          <a:xfrm>
            <a:off x="7668209" y="1296916"/>
            <a:ext cx="4079681" cy="407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04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BF2FE-8F45-4BE7-8D96-84E231005973}"/>
              </a:ext>
            </a:extLst>
          </p:cNvPr>
          <p:cNvSpPr txBox="1"/>
          <p:nvPr/>
        </p:nvSpPr>
        <p:spPr>
          <a:xfrm>
            <a:off x="381468" y="2721114"/>
            <a:ext cx="27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VVG19</a:t>
            </a:r>
          </a:p>
        </p:txBody>
      </p:sp>
      <p:pic>
        <p:nvPicPr>
          <p:cNvPr id="2052" name="Picture 4" descr="Image result for vgg 19">
            <a:extLst>
              <a:ext uri="{FF2B5EF4-FFF2-40B4-BE49-F238E27FC236}">
                <a16:creationId xmlns:a16="http://schemas.microsoft.com/office/drawing/2014/main" id="{9EEDD56F-0A84-474F-AB3F-889D07C7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55" y="1435474"/>
            <a:ext cx="8427884" cy="357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D1E930-4D4A-4037-99F5-B50E7563D2FC}"/>
              </a:ext>
            </a:extLst>
          </p:cNvPr>
          <p:cNvSpPr txBox="1"/>
          <p:nvPr/>
        </p:nvSpPr>
        <p:spPr>
          <a:xfrm>
            <a:off x="3529942" y="5574025"/>
            <a:ext cx="77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Trained to extract different image features on it owns</a:t>
            </a:r>
          </a:p>
        </p:txBody>
      </p:sp>
    </p:spTree>
    <p:extLst>
      <p:ext uri="{BB962C8B-B14F-4D97-AF65-F5344CB8AC3E}">
        <p14:creationId xmlns:p14="http://schemas.microsoft.com/office/powerpoint/2010/main" val="184278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pic>
        <p:nvPicPr>
          <p:cNvPr id="3" name="Picture 2" descr="A picture containing outdoor, water, man, riding&#10;&#10;Description automatically generated">
            <a:extLst>
              <a:ext uri="{FF2B5EF4-FFF2-40B4-BE49-F238E27FC236}">
                <a16:creationId xmlns:a16="http://schemas.microsoft.com/office/drawing/2014/main" id="{8B1B47AA-2DFF-44D3-A15B-AE692F2F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9" y="1847454"/>
            <a:ext cx="4650538" cy="3322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4A0E2D-C21F-4C72-84BD-90E3A73E0B32}"/>
              </a:ext>
            </a:extLst>
          </p:cNvPr>
          <p:cNvSpPr txBox="1"/>
          <p:nvPr/>
        </p:nvSpPr>
        <p:spPr>
          <a:xfrm>
            <a:off x="6504612" y="1619795"/>
            <a:ext cx="148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Layer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F728C-C63F-46DC-8439-3DDC466F05CD}"/>
              </a:ext>
            </a:extLst>
          </p:cNvPr>
          <p:cNvSpPr txBox="1"/>
          <p:nvPr/>
        </p:nvSpPr>
        <p:spPr>
          <a:xfrm>
            <a:off x="6504612" y="4778895"/>
            <a:ext cx="148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Layer 5</a:t>
            </a:r>
          </a:p>
        </p:txBody>
      </p:sp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EAD339A-FD46-4995-A208-701116B33C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4" t="42781" r="40507" b="53947"/>
          <a:stretch/>
        </p:blipFill>
        <p:spPr>
          <a:xfrm>
            <a:off x="8265554" y="3569446"/>
            <a:ext cx="2738639" cy="27386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85E6EF-40FC-4D57-B17A-5E38F51B9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12488" r="77418" b="49282"/>
          <a:stretch/>
        </p:blipFill>
        <p:spPr>
          <a:xfrm>
            <a:off x="8265554" y="589030"/>
            <a:ext cx="2738639" cy="273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9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3 NEURAL STYLE TRANSFER (NST) MODELS</a:t>
            </a:r>
          </a:p>
        </p:txBody>
      </p:sp>
      <p:pic>
        <p:nvPicPr>
          <p:cNvPr id="4" name="Graphic 3" descr="Sunglasses face with solid fill">
            <a:extLst>
              <a:ext uri="{FF2B5EF4-FFF2-40B4-BE49-F238E27FC236}">
                <a16:creationId xmlns:a16="http://schemas.microsoft.com/office/drawing/2014/main" id="{DCC21861-700C-465D-9754-C21D3E8D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851" y="2539518"/>
            <a:ext cx="1800000" cy="1800000"/>
          </a:xfrm>
          <a:prstGeom prst="rect">
            <a:avLst/>
          </a:prstGeom>
        </p:spPr>
      </p:pic>
      <p:pic>
        <p:nvPicPr>
          <p:cNvPr id="6" name="Graphic 5" descr="Grinning face with solid fill">
            <a:extLst>
              <a:ext uri="{FF2B5EF4-FFF2-40B4-BE49-F238E27FC236}">
                <a16:creationId xmlns:a16="http://schemas.microsoft.com/office/drawing/2014/main" id="{A7355FD0-3D49-4197-AA5C-AB11F0842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8061" y="2539518"/>
            <a:ext cx="1800000" cy="1800000"/>
          </a:xfrm>
          <a:prstGeom prst="rect">
            <a:avLst/>
          </a:prstGeom>
        </p:spPr>
      </p:pic>
      <p:pic>
        <p:nvPicPr>
          <p:cNvPr id="9" name="Graphic 8" descr="Funny face with solid fill">
            <a:extLst>
              <a:ext uri="{FF2B5EF4-FFF2-40B4-BE49-F238E27FC236}">
                <a16:creationId xmlns:a16="http://schemas.microsoft.com/office/drawing/2014/main" id="{914B7F81-500F-4346-A798-DB5EF039D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1271" y="2539518"/>
            <a:ext cx="1800000" cy="18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571983-1209-457A-B5D7-A03574C1CB67}"/>
              </a:ext>
            </a:extLst>
          </p:cNvPr>
          <p:cNvSpPr txBox="1"/>
          <p:nvPr/>
        </p:nvSpPr>
        <p:spPr>
          <a:xfrm>
            <a:off x="1072438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1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Original NST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D15D51-BC6D-4DFF-84D2-663FCE04F335}"/>
              </a:ext>
            </a:extLst>
          </p:cNvPr>
          <p:cNvSpPr txBox="1"/>
          <p:nvPr/>
        </p:nvSpPr>
        <p:spPr>
          <a:xfrm>
            <a:off x="4712652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2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Transfer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7E532-16FB-42CA-AB75-E577F4AB560B}"/>
              </a:ext>
            </a:extLst>
          </p:cNvPr>
          <p:cNvSpPr txBox="1"/>
          <p:nvPr/>
        </p:nvSpPr>
        <p:spPr>
          <a:xfrm>
            <a:off x="8354737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3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Autoencoder + WCT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79383F-60C3-44E1-AB3B-88868BA57F30}"/>
              </a:ext>
            </a:extLst>
          </p:cNvPr>
          <p:cNvGrpSpPr/>
          <p:nvPr/>
        </p:nvGrpSpPr>
        <p:grpSpPr>
          <a:xfrm>
            <a:off x="1072438" y="2539518"/>
            <a:ext cx="10047124" cy="2784278"/>
            <a:chOff x="1072438" y="2539518"/>
            <a:chExt cx="10047124" cy="2784278"/>
          </a:xfrm>
        </p:grpSpPr>
        <p:pic>
          <p:nvPicPr>
            <p:cNvPr id="21" name="Graphic 20" descr="Sunglasses face with solid fill">
              <a:extLst>
                <a:ext uri="{FF2B5EF4-FFF2-40B4-BE49-F238E27FC236}">
                  <a16:creationId xmlns:a16="http://schemas.microsoft.com/office/drawing/2014/main" id="{F4C2A241-1A5C-41A8-81C9-7954B7C3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4851" y="2539518"/>
              <a:ext cx="1800000" cy="1800000"/>
            </a:xfrm>
            <a:prstGeom prst="rect">
              <a:avLst/>
            </a:prstGeom>
          </p:spPr>
        </p:pic>
        <p:pic>
          <p:nvPicPr>
            <p:cNvPr id="22" name="Graphic 21" descr="Grinning face with solid fill">
              <a:extLst>
                <a:ext uri="{FF2B5EF4-FFF2-40B4-BE49-F238E27FC236}">
                  <a16:creationId xmlns:a16="http://schemas.microsoft.com/office/drawing/2014/main" id="{849457E6-F324-45BA-A34C-EA1E1D051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78061" y="2539518"/>
              <a:ext cx="1800000" cy="1800000"/>
            </a:xfrm>
            <a:prstGeom prst="rect">
              <a:avLst/>
            </a:prstGeom>
          </p:spPr>
        </p:pic>
        <p:pic>
          <p:nvPicPr>
            <p:cNvPr id="23" name="Graphic 22" descr="Funny face with solid fill">
              <a:extLst>
                <a:ext uri="{FF2B5EF4-FFF2-40B4-BE49-F238E27FC236}">
                  <a16:creationId xmlns:a16="http://schemas.microsoft.com/office/drawing/2014/main" id="{41C3CEE1-4028-43E4-AFA1-55043959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01271" y="2539518"/>
              <a:ext cx="1800000" cy="180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39EEF1-B503-4BE6-8AD8-6C6FF7AB66C2}"/>
                </a:ext>
              </a:extLst>
            </p:cNvPr>
            <p:cNvSpPr txBox="1"/>
            <p:nvPr/>
          </p:nvSpPr>
          <p:spPr>
            <a:xfrm>
              <a:off x="1072438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1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Original NST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32CA52-0058-4597-9013-6A5C72266784}"/>
                </a:ext>
              </a:extLst>
            </p:cNvPr>
            <p:cNvSpPr txBox="1"/>
            <p:nvPr/>
          </p:nvSpPr>
          <p:spPr>
            <a:xfrm>
              <a:off x="4712652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2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Transfer Learning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B33B5A-999C-4C25-AA0C-D940A67CD56A}"/>
                </a:ext>
              </a:extLst>
            </p:cNvPr>
            <p:cNvSpPr txBox="1"/>
            <p:nvPr/>
          </p:nvSpPr>
          <p:spPr>
            <a:xfrm>
              <a:off x="8354737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3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Autoencoder + WCT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14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MODEL 2</a:t>
            </a:r>
          </a:p>
        </p:txBody>
      </p:sp>
      <p:pic>
        <p:nvPicPr>
          <p:cNvPr id="6" name="Graphic 5" descr="Grinning face with solid fill">
            <a:extLst>
              <a:ext uri="{FF2B5EF4-FFF2-40B4-BE49-F238E27FC236}">
                <a16:creationId xmlns:a16="http://schemas.microsoft.com/office/drawing/2014/main" id="{A7355FD0-3D49-4197-AA5C-AB11F084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460" y="383932"/>
            <a:ext cx="1118082" cy="1118082"/>
          </a:xfrm>
          <a:prstGeom prst="rect">
            <a:avLst/>
          </a:prstGeom>
        </p:spPr>
      </p:pic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3D637DA7-2401-4D74-B6EA-5546F923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0466" y="2451434"/>
            <a:ext cx="1080000" cy="10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88BBB8-66E7-4A66-950F-404FC7DEF318}"/>
              </a:ext>
            </a:extLst>
          </p:cNvPr>
          <p:cNvSpPr txBox="1"/>
          <p:nvPr/>
        </p:nvSpPr>
        <p:spPr>
          <a:xfrm>
            <a:off x="948053" y="3629907"/>
            <a:ext cx="2764825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Dataset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100 Chinese Painting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8 categories</a:t>
            </a:r>
          </a:p>
        </p:txBody>
      </p:sp>
      <p:pic>
        <p:nvPicPr>
          <p:cNvPr id="8" name="Graphic 7" descr="Wrench">
            <a:extLst>
              <a:ext uri="{FF2B5EF4-FFF2-40B4-BE49-F238E27FC236}">
                <a16:creationId xmlns:a16="http://schemas.microsoft.com/office/drawing/2014/main" id="{30817840-E9A2-4C21-B90A-BBAEF962B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5627" y="2451434"/>
            <a:ext cx="1080000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116625-55C4-410F-82F9-8C1C08A4308B}"/>
              </a:ext>
            </a:extLst>
          </p:cNvPr>
          <p:cNvSpPr txBox="1"/>
          <p:nvPr/>
        </p:nvSpPr>
        <p:spPr>
          <a:xfrm>
            <a:off x="4447758" y="3624654"/>
            <a:ext cx="2764825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Augmentation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944 paintings</a:t>
            </a:r>
          </a:p>
          <a:p>
            <a:pPr algn="ctr">
              <a:lnSpc>
                <a:spcPct val="150000"/>
              </a:lnSpc>
            </a:pPr>
            <a:r>
              <a:rPr lang="en-SG" dirty="0" err="1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Avg</a:t>
            </a: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 100/categories</a:t>
            </a:r>
          </a:p>
        </p:txBody>
      </p:sp>
      <p:pic>
        <p:nvPicPr>
          <p:cNvPr id="11" name="Graphic 10" descr="Classroom">
            <a:extLst>
              <a:ext uri="{FF2B5EF4-FFF2-40B4-BE49-F238E27FC236}">
                <a16:creationId xmlns:a16="http://schemas.microsoft.com/office/drawing/2014/main" id="{362E551D-8C92-4AFB-ABA0-12A363594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7369" y="2451434"/>
            <a:ext cx="1080000" cy="108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AEC0E8-7DD8-4070-94D4-59B2691E947A}"/>
              </a:ext>
            </a:extLst>
          </p:cNvPr>
          <p:cNvSpPr txBox="1"/>
          <p:nvPr/>
        </p:nvSpPr>
        <p:spPr>
          <a:xfrm>
            <a:off x="7618770" y="3629907"/>
            <a:ext cx="3577198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Transfer Learning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Training accuracy: 0.99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Validation accuracy: 0.93 </a:t>
            </a:r>
          </a:p>
        </p:txBody>
      </p:sp>
    </p:spTree>
    <p:extLst>
      <p:ext uri="{BB962C8B-B14F-4D97-AF65-F5344CB8AC3E}">
        <p14:creationId xmlns:p14="http://schemas.microsoft.com/office/powerpoint/2010/main" val="215755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017948-6AC8-4B01-BB1D-C08FA4C899F7}"/>
              </a:ext>
            </a:extLst>
          </p:cNvPr>
          <p:cNvSpPr/>
          <p:nvPr/>
        </p:nvSpPr>
        <p:spPr>
          <a:xfrm>
            <a:off x="2526170" y="3097371"/>
            <a:ext cx="7137790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8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Based on 37 votes from google form</a:t>
            </a:r>
          </a:p>
        </p:txBody>
      </p:sp>
    </p:spTree>
    <p:extLst>
      <p:ext uri="{BB962C8B-B14F-4D97-AF65-F5344CB8AC3E}">
        <p14:creationId xmlns:p14="http://schemas.microsoft.com/office/powerpoint/2010/main" val="1972063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230</Words>
  <Application>Microsoft Office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Gotham Black</vt:lpstr>
      <vt:lpstr>Gotham Bold</vt:lpstr>
      <vt:lpstr>Gotham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Boon Jun</dc:creator>
  <cp:lastModifiedBy>Boon Jun</cp:lastModifiedBy>
  <cp:revision>5</cp:revision>
  <dcterms:created xsi:type="dcterms:W3CDTF">2020-02-19T13:44:45Z</dcterms:created>
  <dcterms:modified xsi:type="dcterms:W3CDTF">2020-03-12T15:25:33Z</dcterms:modified>
</cp:coreProperties>
</file>